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diagrams/layout1.xml" ContentType="application/vnd.openxmlformats-officedocument.drawingml.diagramLayout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Default Extension="png" ContentType="image/png"/>
  <Override PartName="/ppt/slideLayouts/slideLayout7.xml" ContentType="application/vnd.openxmlformats-officedocument.presentationml.slideLayout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Layouts/slideLayout18.xml" ContentType="application/vnd.openxmlformats-officedocument.presentationml.slideLayout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diagrams/quickStyle1.xml" ContentType="application/vnd.openxmlformats-officedocument.drawingml.diagramStyle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notesSlides/notesSlide13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6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653" r:id="rId2"/>
    <p:sldMasterId id="2147483665" r:id="rId3"/>
  </p:sldMasterIdLst>
  <p:notesMasterIdLst>
    <p:notesMasterId r:id="rId28"/>
  </p:notesMasterIdLst>
  <p:sldIdLst>
    <p:sldId id="256" r:id="rId4"/>
    <p:sldId id="257" r:id="rId5"/>
    <p:sldId id="367" r:id="rId6"/>
    <p:sldId id="405" r:id="rId7"/>
    <p:sldId id="395" r:id="rId8"/>
    <p:sldId id="400" r:id="rId9"/>
    <p:sldId id="394" r:id="rId10"/>
    <p:sldId id="407" r:id="rId11"/>
    <p:sldId id="408" r:id="rId12"/>
    <p:sldId id="398" r:id="rId13"/>
    <p:sldId id="402" r:id="rId14"/>
    <p:sldId id="413" r:id="rId15"/>
    <p:sldId id="406" r:id="rId16"/>
    <p:sldId id="411" r:id="rId17"/>
    <p:sldId id="401" r:id="rId18"/>
    <p:sldId id="399" r:id="rId19"/>
    <p:sldId id="412" r:id="rId20"/>
    <p:sldId id="391" r:id="rId21"/>
    <p:sldId id="415" r:id="rId22"/>
    <p:sldId id="392" r:id="rId23"/>
    <p:sldId id="396" r:id="rId24"/>
    <p:sldId id="379" r:id="rId25"/>
    <p:sldId id="368" r:id="rId26"/>
    <p:sldId id="261" r:id="rId27"/>
  </p:sldIdLst>
  <p:sldSz cx="9144000" cy="6858000" type="screen4x3"/>
  <p:notesSz cx="6858000" cy="9144000"/>
  <p:defaultTextStyle>
    <a:defPPr>
      <a:defRPr lang="en-US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ヒラギノ角ゴ Pro W3"/>
        <a:cs typeface="Arial" charset="0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ヒラギノ角ゴ Pro W3"/>
        <a:cs typeface="Arial" charset="0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ヒラギノ角ゴ Pro W3"/>
        <a:cs typeface="Arial" charset="0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ヒラギノ角ゴ Pro W3"/>
        <a:cs typeface="Arial" charset="0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ヒラギノ角ゴ Pro W3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ヒラギノ角ゴ Pro W3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ヒラギノ角ゴ Pro W3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ヒラギノ角ゴ Pro W3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ヒラギノ角ゴ Pro W3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10202"/>
    <a:srgbClr val="FE454A"/>
    <a:srgbClr val="CCCCCC"/>
    <a:srgbClr val="000000"/>
    <a:srgbClr val="404040"/>
    <a:srgbClr val="808080"/>
    <a:srgbClr val="005FA1"/>
    <a:srgbClr val="E17068"/>
  </p:clrMru>
</p:presentationPr>
</file>

<file path=ppt/tableStyles.xml><?xml version="1.0" encoding="utf-8"?>
<a:tblStyleLst xmlns:a="http://schemas.openxmlformats.org/drawingml/2006/main" def="{5C22544A-7EE6-4342-B048-85BDC9FD1C3A}"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110" autoAdjust="0"/>
    <p:restoredTop sz="91297" autoAdjust="0"/>
  </p:normalViewPr>
  <p:slideViewPr>
    <p:cSldViewPr snapToObjects="1">
      <p:cViewPr>
        <p:scale>
          <a:sx n="70" d="100"/>
          <a:sy n="70" d="100"/>
        </p:scale>
        <p:origin x="-2010" y="-73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1308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tableStyles" Target="tableStyle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theme" Target="theme/theme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6684E17-C9D8-4706-B782-D31670C23613}" type="doc">
      <dgm:prSet loTypeId="urn:microsoft.com/office/officeart/2005/8/layout/pyramid1" loCatId="pyramid" qsTypeId="urn:microsoft.com/office/officeart/2005/8/quickstyle/simple1" qsCatId="simple" csTypeId="urn:microsoft.com/office/officeart/2005/8/colors/accent1_2" csCatId="accent1" phldr="1"/>
      <dgm:spPr/>
    </dgm:pt>
    <dgm:pt modelId="{FEB0878C-EAA8-4009-9F28-DBBBA98C3521}">
      <dgm:prSet custT="1"/>
      <dgm:spPr>
        <a:solidFill>
          <a:schemeClr val="bg1">
            <a:lumMod val="85000"/>
          </a:schemeClr>
        </a:solidFill>
      </dgm:spPr>
      <dgm:t>
        <a:bodyPr/>
        <a:lstStyle/>
        <a:p>
          <a:pPr marL="0" marR="0" lvl="0" indent="0" algn="ctr" defTabSz="4572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s-CL" sz="2000" b="0" i="0" u="none" strike="noStrike" cap="none" normalizeH="0" baseline="0" dirty="0" smtClean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latin typeface="Arial" pitchFamily="34" charset="0"/>
              <a:ea typeface="ヒラギノ角ゴ Pro W3"/>
              <a:cs typeface="ヒラギノ角ゴ Pro W3"/>
            </a:rPr>
            <a:t>Global</a:t>
          </a:r>
          <a:endParaRPr kumimoji="0" lang="es-ES" sz="2000" b="0" i="0" u="none" strike="noStrike" cap="none" normalizeH="0" baseline="0" dirty="0" smtClean="0">
            <a:ln>
              <a:noFill/>
            </a:ln>
            <a:solidFill>
              <a:schemeClr val="tx1">
                <a:lumMod val="95000"/>
                <a:lumOff val="5000"/>
              </a:schemeClr>
            </a:solidFill>
            <a:effectLst/>
            <a:latin typeface="Arial" pitchFamily="34" charset="0"/>
            <a:ea typeface="ヒラギノ角ゴ Pro W3"/>
            <a:cs typeface="ヒラギノ角ゴ Pro W3"/>
          </a:endParaRPr>
        </a:p>
      </dgm:t>
    </dgm:pt>
    <dgm:pt modelId="{11BAF619-2C55-4D42-9B5F-75F420C6C1A3}" type="parTrans" cxnId="{740FCF8A-86AE-4DBC-98AA-67C1DD8A7E96}">
      <dgm:prSet/>
      <dgm:spPr/>
      <dgm:t>
        <a:bodyPr/>
        <a:lstStyle/>
        <a:p>
          <a:endParaRPr lang="es-CL"/>
        </a:p>
      </dgm:t>
    </dgm:pt>
    <dgm:pt modelId="{784E8558-D9B9-4BAD-B7B0-905AA11459B3}" type="sibTrans" cxnId="{740FCF8A-86AE-4DBC-98AA-67C1DD8A7E96}">
      <dgm:prSet/>
      <dgm:spPr/>
      <dgm:t>
        <a:bodyPr/>
        <a:lstStyle/>
        <a:p>
          <a:endParaRPr lang="es-CL"/>
        </a:p>
      </dgm:t>
    </dgm:pt>
    <dgm:pt modelId="{4ECFE97B-77BC-464B-932F-F8A3AD1B401E}">
      <dgm:prSet custT="1"/>
      <dgm:spPr>
        <a:solidFill>
          <a:schemeClr val="bg1">
            <a:lumMod val="85000"/>
          </a:schemeClr>
        </a:solidFill>
      </dgm:spPr>
      <dgm:t>
        <a:bodyPr/>
        <a:lstStyle/>
        <a:p>
          <a:pPr marL="0" marR="0" lvl="0" indent="0" algn="ctr" defTabSz="4572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s-CL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ヒラギノ角ゴ Pro W3"/>
              <a:cs typeface="ヒラギノ角ゴ Pro W3"/>
            </a:rPr>
            <a:t>Regional</a:t>
          </a:r>
          <a:endParaRPr kumimoji="0" lang="es-ES" sz="2000" b="0" i="0" u="none" strike="noStrike" cap="none" normalizeH="0" baseline="0" dirty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ヒラギノ角ゴ Pro W3"/>
            <a:cs typeface="ヒラギノ角ゴ Pro W3"/>
          </a:endParaRPr>
        </a:p>
      </dgm:t>
    </dgm:pt>
    <dgm:pt modelId="{AB3F153E-B571-4411-87A2-5F3815B37D00}" type="parTrans" cxnId="{9028AD67-DE96-41FE-82E5-9C6DAA3F484B}">
      <dgm:prSet/>
      <dgm:spPr/>
      <dgm:t>
        <a:bodyPr/>
        <a:lstStyle/>
        <a:p>
          <a:endParaRPr lang="es-CL"/>
        </a:p>
      </dgm:t>
    </dgm:pt>
    <dgm:pt modelId="{23CA0E75-7563-4FFE-8091-D465C3C0861D}" type="sibTrans" cxnId="{9028AD67-DE96-41FE-82E5-9C6DAA3F484B}">
      <dgm:prSet/>
      <dgm:spPr/>
      <dgm:t>
        <a:bodyPr/>
        <a:lstStyle/>
        <a:p>
          <a:endParaRPr lang="es-CL"/>
        </a:p>
      </dgm:t>
    </dgm:pt>
    <dgm:pt modelId="{2D61678A-E0E6-4CBA-878A-7DAF91D639DF}">
      <dgm:prSet custT="1"/>
      <dgm:spPr>
        <a:solidFill>
          <a:schemeClr val="bg1">
            <a:lumMod val="85000"/>
          </a:schemeClr>
        </a:solidFill>
      </dgm:spPr>
      <dgm:t>
        <a:bodyPr/>
        <a:lstStyle/>
        <a:p>
          <a:pPr marL="0" marR="0" lvl="0" indent="0" algn="ctr" defTabSz="4572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s-CL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ヒラギノ角ゴ Pro W3"/>
              <a:cs typeface="ヒラギノ角ゴ Pro W3"/>
            </a:rPr>
            <a:t>Nacional</a:t>
          </a:r>
          <a:endParaRPr kumimoji="0" lang="es-ES" sz="2000" b="0" i="0" u="none" strike="noStrike" cap="none" normalizeH="0" baseline="0" dirty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ヒラギノ角ゴ Pro W3"/>
            <a:cs typeface="ヒラギノ角ゴ Pro W3"/>
          </a:endParaRPr>
        </a:p>
      </dgm:t>
    </dgm:pt>
    <dgm:pt modelId="{5E8A940C-F5DC-4CDA-94F5-7FDDABD80DDB}" type="parTrans" cxnId="{85620B71-7187-468F-BC02-C4F20C6B2126}">
      <dgm:prSet/>
      <dgm:spPr/>
      <dgm:t>
        <a:bodyPr/>
        <a:lstStyle/>
        <a:p>
          <a:endParaRPr lang="es-CL"/>
        </a:p>
      </dgm:t>
    </dgm:pt>
    <dgm:pt modelId="{15ADC0F2-A048-4FE7-B7D5-0CDA838AA56F}" type="sibTrans" cxnId="{85620B71-7187-468F-BC02-C4F20C6B2126}">
      <dgm:prSet/>
      <dgm:spPr/>
      <dgm:t>
        <a:bodyPr/>
        <a:lstStyle/>
        <a:p>
          <a:endParaRPr lang="es-CL"/>
        </a:p>
      </dgm:t>
    </dgm:pt>
    <dgm:pt modelId="{FFD26A8F-C85A-4016-BAC8-D9ACCEDDEAD2}">
      <dgm:prSet custT="1"/>
      <dgm:spPr>
        <a:solidFill>
          <a:schemeClr val="bg1">
            <a:lumMod val="85000"/>
          </a:schemeClr>
        </a:solidFill>
      </dgm:spPr>
      <dgm:t>
        <a:bodyPr/>
        <a:lstStyle/>
        <a:p>
          <a:pPr marL="0" marR="0" lvl="0" indent="0" algn="ctr" defTabSz="4572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s-CL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ヒラギノ角ゴ Pro W3"/>
              <a:cs typeface="ヒラギノ角ゴ Pro W3"/>
            </a:rPr>
            <a:t>Local  - Corporativa</a:t>
          </a:r>
          <a:endParaRPr kumimoji="0" lang="es-ES" sz="2000" b="0" i="0" u="none" strike="noStrike" cap="none" normalizeH="0" baseline="0" dirty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ヒラギノ角ゴ Pro W3"/>
            <a:cs typeface="ヒラギノ角ゴ Pro W3"/>
          </a:endParaRPr>
        </a:p>
      </dgm:t>
    </dgm:pt>
    <dgm:pt modelId="{76F31E29-F53E-4A41-AB53-E6C4CE05BF54}" type="parTrans" cxnId="{104815BB-0555-440D-ABE8-5F3490E984AF}">
      <dgm:prSet/>
      <dgm:spPr/>
      <dgm:t>
        <a:bodyPr/>
        <a:lstStyle/>
        <a:p>
          <a:endParaRPr lang="es-CL"/>
        </a:p>
      </dgm:t>
    </dgm:pt>
    <dgm:pt modelId="{348B345E-148E-42F8-9716-2DAC68524842}" type="sibTrans" cxnId="{104815BB-0555-440D-ABE8-5F3490E984AF}">
      <dgm:prSet/>
      <dgm:spPr/>
      <dgm:t>
        <a:bodyPr/>
        <a:lstStyle/>
        <a:p>
          <a:endParaRPr lang="es-CL"/>
        </a:p>
      </dgm:t>
    </dgm:pt>
    <dgm:pt modelId="{7AC9385C-1BB0-43FE-A7E6-3B1591BB6FE3}" type="pres">
      <dgm:prSet presAssocID="{36684E17-C9D8-4706-B782-D31670C23613}" presName="Name0" presStyleCnt="0">
        <dgm:presLayoutVars>
          <dgm:dir/>
          <dgm:animLvl val="lvl"/>
          <dgm:resizeHandles val="exact"/>
        </dgm:presLayoutVars>
      </dgm:prSet>
      <dgm:spPr/>
    </dgm:pt>
    <dgm:pt modelId="{83AC50D8-B6BD-47A1-989C-008D9051A23D}" type="pres">
      <dgm:prSet presAssocID="{FEB0878C-EAA8-4009-9F28-DBBBA98C3521}" presName="Name8" presStyleCnt="0"/>
      <dgm:spPr/>
    </dgm:pt>
    <dgm:pt modelId="{D8C4A502-3C5B-4D34-B598-EBE088074924}" type="pres">
      <dgm:prSet presAssocID="{FEB0878C-EAA8-4009-9F28-DBBBA98C3521}" presName="level" presStyleLbl="node1" presStyleIdx="0" presStyleCnt="4" custLinFactNeighborY="-9048">
        <dgm:presLayoutVars>
          <dgm:chMax val="1"/>
          <dgm:bulletEnabled val="1"/>
        </dgm:presLayoutVars>
      </dgm:prSet>
      <dgm:spPr/>
      <dgm:t>
        <a:bodyPr/>
        <a:lstStyle/>
        <a:p>
          <a:endParaRPr lang="es-CL"/>
        </a:p>
      </dgm:t>
    </dgm:pt>
    <dgm:pt modelId="{FE95553A-0534-4579-96DF-1E7899BA8C25}" type="pres">
      <dgm:prSet presAssocID="{FEB0878C-EAA8-4009-9F28-DBBBA98C3521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es-CL"/>
        </a:p>
      </dgm:t>
    </dgm:pt>
    <dgm:pt modelId="{DAAA5485-699E-417E-BFEB-DACB66DE7A18}" type="pres">
      <dgm:prSet presAssocID="{4ECFE97B-77BC-464B-932F-F8A3AD1B401E}" presName="Name8" presStyleCnt="0"/>
      <dgm:spPr/>
    </dgm:pt>
    <dgm:pt modelId="{2D4799C2-409A-4AE7-AD61-55754A70D606}" type="pres">
      <dgm:prSet presAssocID="{4ECFE97B-77BC-464B-932F-F8A3AD1B401E}" presName="level" presStyleLbl="node1" presStyleIdx="1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es-CL"/>
        </a:p>
      </dgm:t>
    </dgm:pt>
    <dgm:pt modelId="{87C45BD7-FC12-456F-A1F4-B66391779602}" type="pres">
      <dgm:prSet presAssocID="{4ECFE97B-77BC-464B-932F-F8A3AD1B401E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es-CL"/>
        </a:p>
      </dgm:t>
    </dgm:pt>
    <dgm:pt modelId="{7F51A8D7-FC13-46B6-9BA5-CF3A45ADEFDF}" type="pres">
      <dgm:prSet presAssocID="{2D61678A-E0E6-4CBA-878A-7DAF91D639DF}" presName="Name8" presStyleCnt="0"/>
      <dgm:spPr/>
    </dgm:pt>
    <dgm:pt modelId="{4DE8D25E-9B33-4FE2-8839-F4268B3D327B}" type="pres">
      <dgm:prSet presAssocID="{2D61678A-E0E6-4CBA-878A-7DAF91D639DF}" presName="level" presStyleLbl="node1" presStyleIdx="2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es-CL"/>
        </a:p>
      </dgm:t>
    </dgm:pt>
    <dgm:pt modelId="{693D3F83-DBEB-4279-9673-19325A3BB146}" type="pres">
      <dgm:prSet presAssocID="{2D61678A-E0E6-4CBA-878A-7DAF91D639DF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es-CL"/>
        </a:p>
      </dgm:t>
    </dgm:pt>
    <dgm:pt modelId="{479624F2-0F7A-47CF-96DA-C5251ACF2851}" type="pres">
      <dgm:prSet presAssocID="{FFD26A8F-C85A-4016-BAC8-D9ACCEDDEAD2}" presName="Name8" presStyleCnt="0"/>
      <dgm:spPr/>
    </dgm:pt>
    <dgm:pt modelId="{0FAF9EA8-E4C4-48C3-A729-F08527836B4D}" type="pres">
      <dgm:prSet presAssocID="{FFD26A8F-C85A-4016-BAC8-D9ACCEDDEAD2}" presName="level" presStyleLbl="node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es-CL"/>
        </a:p>
      </dgm:t>
    </dgm:pt>
    <dgm:pt modelId="{D67C7FA1-903B-4B92-B1BE-96C8FA4B8055}" type="pres">
      <dgm:prSet presAssocID="{FFD26A8F-C85A-4016-BAC8-D9ACCEDDEAD2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es-CL"/>
        </a:p>
      </dgm:t>
    </dgm:pt>
  </dgm:ptLst>
  <dgm:cxnLst>
    <dgm:cxn modelId="{24789211-468C-42D7-A026-9CB244D3BB77}" type="presOf" srcId="{36684E17-C9D8-4706-B782-D31670C23613}" destId="{7AC9385C-1BB0-43FE-A7E6-3B1591BB6FE3}" srcOrd="0" destOrd="0" presId="urn:microsoft.com/office/officeart/2005/8/layout/pyramid1"/>
    <dgm:cxn modelId="{740FCF8A-86AE-4DBC-98AA-67C1DD8A7E96}" srcId="{36684E17-C9D8-4706-B782-D31670C23613}" destId="{FEB0878C-EAA8-4009-9F28-DBBBA98C3521}" srcOrd="0" destOrd="0" parTransId="{11BAF619-2C55-4D42-9B5F-75F420C6C1A3}" sibTransId="{784E8558-D9B9-4BAD-B7B0-905AA11459B3}"/>
    <dgm:cxn modelId="{8C1BFD22-5283-4BD6-B426-B3085B33DE77}" type="presOf" srcId="{4ECFE97B-77BC-464B-932F-F8A3AD1B401E}" destId="{2D4799C2-409A-4AE7-AD61-55754A70D606}" srcOrd="0" destOrd="0" presId="urn:microsoft.com/office/officeart/2005/8/layout/pyramid1"/>
    <dgm:cxn modelId="{F7FDF832-1E1E-41D9-9732-8B60134ADBDB}" type="presOf" srcId="{4ECFE97B-77BC-464B-932F-F8A3AD1B401E}" destId="{87C45BD7-FC12-456F-A1F4-B66391779602}" srcOrd="1" destOrd="0" presId="urn:microsoft.com/office/officeart/2005/8/layout/pyramid1"/>
    <dgm:cxn modelId="{B48086F5-BAC4-407B-9F76-76C64C82EC0F}" type="presOf" srcId="{2D61678A-E0E6-4CBA-878A-7DAF91D639DF}" destId="{4DE8D25E-9B33-4FE2-8839-F4268B3D327B}" srcOrd="0" destOrd="0" presId="urn:microsoft.com/office/officeart/2005/8/layout/pyramid1"/>
    <dgm:cxn modelId="{047261C7-F5ED-407D-B92C-A173BE267663}" type="presOf" srcId="{FEB0878C-EAA8-4009-9F28-DBBBA98C3521}" destId="{FE95553A-0534-4579-96DF-1E7899BA8C25}" srcOrd="1" destOrd="0" presId="urn:microsoft.com/office/officeart/2005/8/layout/pyramid1"/>
    <dgm:cxn modelId="{B1A0C6DB-C8BA-4C6E-86CC-BC65FEB9068C}" type="presOf" srcId="{2D61678A-E0E6-4CBA-878A-7DAF91D639DF}" destId="{693D3F83-DBEB-4279-9673-19325A3BB146}" srcOrd="1" destOrd="0" presId="urn:microsoft.com/office/officeart/2005/8/layout/pyramid1"/>
    <dgm:cxn modelId="{9028AD67-DE96-41FE-82E5-9C6DAA3F484B}" srcId="{36684E17-C9D8-4706-B782-D31670C23613}" destId="{4ECFE97B-77BC-464B-932F-F8A3AD1B401E}" srcOrd="1" destOrd="0" parTransId="{AB3F153E-B571-4411-87A2-5F3815B37D00}" sibTransId="{23CA0E75-7563-4FFE-8091-D465C3C0861D}"/>
    <dgm:cxn modelId="{05C7A0D4-E4EE-4281-825A-1C8D8ED5B3F5}" type="presOf" srcId="{FFD26A8F-C85A-4016-BAC8-D9ACCEDDEAD2}" destId="{D67C7FA1-903B-4B92-B1BE-96C8FA4B8055}" srcOrd="1" destOrd="0" presId="urn:microsoft.com/office/officeart/2005/8/layout/pyramid1"/>
    <dgm:cxn modelId="{85620B71-7187-468F-BC02-C4F20C6B2126}" srcId="{36684E17-C9D8-4706-B782-D31670C23613}" destId="{2D61678A-E0E6-4CBA-878A-7DAF91D639DF}" srcOrd="2" destOrd="0" parTransId="{5E8A940C-F5DC-4CDA-94F5-7FDDABD80DDB}" sibTransId="{15ADC0F2-A048-4FE7-B7D5-0CDA838AA56F}"/>
    <dgm:cxn modelId="{104815BB-0555-440D-ABE8-5F3490E984AF}" srcId="{36684E17-C9D8-4706-B782-D31670C23613}" destId="{FFD26A8F-C85A-4016-BAC8-D9ACCEDDEAD2}" srcOrd="3" destOrd="0" parTransId="{76F31E29-F53E-4A41-AB53-E6C4CE05BF54}" sibTransId="{348B345E-148E-42F8-9716-2DAC68524842}"/>
    <dgm:cxn modelId="{363665BC-F9C6-45E6-8DEE-D7BD7D63FB8D}" type="presOf" srcId="{FFD26A8F-C85A-4016-BAC8-D9ACCEDDEAD2}" destId="{0FAF9EA8-E4C4-48C3-A729-F08527836B4D}" srcOrd="0" destOrd="0" presId="urn:microsoft.com/office/officeart/2005/8/layout/pyramid1"/>
    <dgm:cxn modelId="{48BBDD20-1BAA-4FCC-B0D6-035B2D19C60C}" type="presOf" srcId="{FEB0878C-EAA8-4009-9F28-DBBBA98C3521}" destId="{D8C4A502-3C5B-4D34-B598-EBE088074924}" srcOrd="0" destOrd="0" presId="urn:microsoft.com/office/officeart/2005/8/layout/pyramid1"/>
    <dgm:cxn modelId="{0D375731-F1F2-4934-A281-62B051441274}" type="presParOf" srcId="{7AC9385C-1BB0-43FE-A7E6-3B1591BB6FE3}" destId="{83AC50D8-B6BD-47A1-989C-008D9051A23D}" srcOrd="0" destOrd="0" presId="urn:microsoft.com/office/officeart/2005/8/layout/pyramid1"/>
    <dgm:cxn modelId="{9E246420-3E88-4A39-B899-EFD019737F0A}" type="presParOf" srcId="{83AC50D8-B6BD-47A1-989C-008D9051A23D}" destId="{D8C4A502-3C5B-4D34-B598-EBE088074924}" srcOrd="0" destOrd="0" presId="urn:microsoft.com/office/officeart/2005/8/layout/pyramid1"/>
    <dgm:cxn modelId="{6D80E01B-7371-4A70-B3F8-DB71518435A0}" type="presParOf" srcId="{83AC50D8-B6BD-47A1-989C-008D9051A23D}" destId="{FE95553A-0534-4579-96DF-1E7899BA8C25}" srcOrd="1" destOrd="0" presId="urn:microsoft.com/office/officeart/2005/8/layout/pyramid1"/>
    <dgm:cxn modelId="{59D3E32F-55CA-4ABD-83DF-2F570934F7CA}" type="presParOf" srcId="{7AC9385C-1BB0-43FE-A7E6-3B1591BB6FE3}" destId="{DAAA5485-699E-417E-BFEB-DACB66DE7A18}" srcOrd="1" destOrd="0" presId="urn:microsoft.com/office/officeart/2005/8/layout/pyramid1"/>
    <dgm:cxn modelId="{20C8461C-D94C-4D22-B990-ACDFA9AD47F2}" type="presParOf" srcId="{DAAA5485-699E-417E-BFEB-DACB66DE7A18}" destId="{2D4799C2-409A-4AE7-AD61-55754A70D606}" srcOrd="0" destOrd="0" presId="urn:microsoft.com/office/officeart/2005/8/layout/pyramid1"/>
    <dgm:cxn modelId="{D56E218A-F169-42EA-8E33-6C41C26FF912}" type="presParOf" srcId="{DAAA5485-699E-417E-BFEB-DACB66DE7A18}" destId="{87C45BD7-FC12-456F-A1F4-B66391779602}" srcOrd="1" destOrd="0" presId="urn:microsoft.com/office/officeart/2005/8/layout/pyramid1"/>
    <dgm:cxn modelId="{B78599F3-6919-47E8-92E3-B9CB512FB20A}" type="presParOf" srcId="{7AC9385C-1BB0-43FE-A7E6-3B1591BB6FE3}" destId="{7F51A8D7-FC13-46B6-9BA5-CF3A45ADEFDF}" srcOrd="2" destOrd="0" presId="urn:microsoft.com/office/officeart/2005/8/layout/pyramid1"/>
    <dgm:cxn modelId="{407BD67D-DBCA-4961-AE55-95B2C2469A57}" type="presParOf" srcId="{7F51A8D7-FC13-46B6-9BA5-CF3A45ADEFDF}" destId="{4DE8D25E-9B33-4FE2-8839-F4268B3D327B}" srcOrd="0" destOrd="0" presId="urn:microsoft.com/office/officeart/2005/8/layout/pyramid1"/>
    <dgm:cxn modelId="{E0462BEF-0CBD-4580-91C8-E914EF26642E}" type="presParOf" srcId="{7F51A8D7-FC13-46B6-9BA5-CF3A45ADEFDF}" destId="{693D3F83-DBEB-4279-9673-19325A3BB146}" srcOrd="1" destOrd="0" presId="urn:microsoft.com/office/officeart/2005/8/layout/pyramid1"/>
    <dgm:cxn modelId="{7DD8ADD1-54DC-4C6D-8C3B-CDEFF773E4E0}" type="presParOf" srcId="{7AC9385C-1BB0-43FE-A7E6-3B1591BB6FE3}" destId="{479624F2-0F7A-47CF-96DA-C5251ACF2851}" srcOrd="3" destOrd="0" presId="urn:microsoft.com/office/officeart/2005/8/layout/pyramid1"/>
    <dgm:cxn modelId="{B7B2A8E0-C286-424A-972A-F9DB6697F346}" type="presParOf" srcId="{479624F2-0F7A-47CF-96DA-C5251ACF2851}" destId="{0FAF9EA8-E4C4-48C3-A729-F08527836B4D}" srcOrd="0" destOrd="0" presId="urn:microsoft.com/office/officeart/2005/8/layout/pyramid1"/>
    <dgm:cxn modelId="{95C78024-2F43-48BF-8F86-18F505FD6718}" type="presParOf" srcId="{479624F2-0F7A-47CF-96DA-C5251ACF2851}" destId="{D67C7FA1-903B-4B92-B1BE-96C8FA4B8055}" srcOrd="1" destOrd="0" presId="urn:microsoft.com/office/officeart/2005/8/layout/pyramid1"/>
  </dgm:cxnLst>
  <dgm:bg>
    <a:noFill/>
  </dgm:bg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D8C4A502-3C5B-4D34-B598-EBE088074924}">
      <dsp:nvSpPr>
        <dsp:cNvPr id="0" name=""/>
        <dsp:cNvSpPr/>
      </dsp:nvSpPr>
      <dsp:spPr>
        <a:xfrm>
          <a:off x="1677742" y="0"/>
          <a:ext cx="1118495" cy="1131490"/>
        </a:xfrm>
        <a:prstGeom prst="trapezoid">
          <a:avLst>
            <a:gd name="adj" fmla="val 50000"/>
          </a:avLst>
        </a:prstGeom>
        <a:solidFill>
          <a:schemeClr val="bg1">
            <a:lumMod val="8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marL="0" marR="0" lvl="0" indent="0" algn="ctr" defTabSz="4572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s-CL" sz="2000" b="0" i="0" u="none" strike="noStrike" kern="1200" cap="none" normalizeH="0" baseline="0" dirty="0" smtClean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latin typeface="Arial" pitchFamily="34" charset="0"/>
              <a:ea typeface="ヒラギノ角ゴ Pro W3"/>
              <a:cs typeface="ヒラギノ角ゴ Pro W3"/>
            </a:rPr>
            <a:t>Global</a:t>
          </a:r>
          <a:endParaRPr kumimoji="0" lang="es-ES" sz="2000" b="0" i="0" u="none" strike="noStrike" kern="1200" cap="none" normalizeH="0" baseline="0" dirty="0" smtClean="0">
            <a:ln>
              <a:noFill/>
            </a:ln>
            <a:solidFill>
              <a:schemeClr val="tx1">
                <a:lumMod val="95000"/>
                <a:lumOff val="5000"/>
              </a:schemeClr>
            </a:solidFill>
            <a:effectLst/>
            <a:latin typeface="Arial" pitchFamily="34" charset="0"/>
            <a:ea typeface="ヒラギノ角ゴ Pro W3"/>
            <a:cs typeface="ヒラギノ角ゴ Pro W3"/>
          </a:endParaRPr>
        </a:p>
      </dsp:txBody>
      <dsp:txXfrm>
        <a:off x="1677742" y="0"/>
        <a:ext cx="1118495" cy="1131490"/>
      </dsp:txXfrm>
    </dsp:sp>
    <dsp:sp modelId="{2D4799C2-409A-4AE7-AD61-55754A70D606}">
      <dsp:nvSpPr>
        <dsp:cNvPr id="0" name=""/>
        <dsp:cNvSpPr/>
      </dsp:nvSpPr>
      <dsp:spPr>
        <a:xfrm>
          <a:off x="1118494" y="1131490"/>
          <a:ext cx="2236990" cy="1131490"/>
        </a:xfrm>
        <a:prstGeom prst="trapezoid">
          <a:avLst>
            <a:gd name="adj" fmla="val 49426"/>
          </a:avLst>
        </a:prstGeom>
        <a:solidFill>
          <a:schemeClr val="bg1">
            <a:lumMod val="8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marL="0" marR="0" lvl="0" indent="0" algn="ctr" defTabSz="4572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s-CL" sz="2000" b="0" i="0" u="none" strike="noStrike" kern="1200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ヒラギノ角ゴ Pro W3"/>
              <a:cs typeface="ヒラギノ角ゴ Pro W3"/>
            </a:rPr>
            <a:t>Regional</a:t>
          </a:r>
          <a:endParaRPr kumimoji="0" lang="es-ES" sz="2000" b="0" i="0" u="none" strike="noStrike" kern="1200" cap="none" normalizeH="0" baseline="0" dirty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ヒラギノ角ゴ Pro W3"/>
            <a:cs typeface="ヒラギノ角ゴ Pro W3"/>
          </a:endParaRPr>
        </a:p>
      </dsp:txBody>
      <dsp:txXfrm>
        <a:off x="1509968" y="1131490"/>
        <a:ext cx="1454043" cy="1131490"/>
      </dsp:txXfrm>
    </dsp:sp>
    <dsp:sp modelId="{4DE8D25E-9B33-4FE2-8839-F4268B3D327B}">
      <dsp:nvSpPr>
        <dsp:cNvPr id="0" name=""/>
        <dsp:cNvSpPr/>
      </dsp:nvSpPr>
      <dsp:spPr>
        <a:xfrm>
          <a:off x="559247" y="2262981"/>
          <a:ext cx="3355485" cy="1131490"/>
        </a:xfrm>
        <a:prstGeom prst="trapezoid">
          <a:avLst>
            <a:gd name="adj" fmla="val 49426"/>
          </a:avLst>
        </a:prstGeom>
        <a:solidFill>
          <a:schemeClr val="bg1">
            <a:lumMod val="8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marL="0" marR="0" lvl="0" indent="0" algn="ctr" defTabSz="4572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s-CL" sz="2000" b="0" i="0" u="none" strike="noStrike" kern="1200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ヒラギノ角ゴ Pro W3"/>
              <a:cs typeface="ヒラギノ角ゴ Pro W3"/>
            </a:rPr>
            <a:t>Nacional</a:t>
          </a:r>
          <a:endParaRPr kumimoji="0" lang="es-ES" sz="2000" b="0" i="0" u="none" strike="noStrike" kern="1200" cap="none" normalizeH="0" baseline="0" dirty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ヒラギノ角ゴ Pro W3"/>
            <a:cs typeface="ヒラギノ角ゴ Pro W3"/>
          </a:endParaRPr>
        </a:p>
      </dsp:txBody>
      <dsp:txXfrm>
        <a:off x="1146457" y="2262981"/>
        <a:ext cx="2181065" cy="1131490"/>
      </dsp:txXfrm>
    </dsp:sp>
    <dsp:sp modelId="{0FAF9EA8-E4C4-48C3-A729-F08527836B4D}">
      <dsp:nvSpPr>
        <dsp:cNvPr id="0" name=""/>
        <dsp:cNvSpPr/>
      </dsp:nvSpPr>
      <dsp:spPr>
        <a:xfrm>
          <a:off x="0" y="3394472"/>
          <a:ext cx="4473980" cy="1131490"/>
        </a:xfrm>
        <a:prstGeom prst="trapezoid">
          <a:avLst>
            <a:gd name="adj" fmla="val 49426"/>
          </a:avLst>
        </a:prstGeom>
        <a:solidFill>
          <a:schemeClr val="bg1">
            <a:lumMod val="8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marL="0" marR="0" lvl="0" indent="0" algn="ctr" defTabSz="4572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s-CL" sz="2000" b="0" i="0" u="none" strike="noStrike" kern="1200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ヒラギノ角ゴ Pro W3"/>
              <a:cs typeface="ヒラギノ角ゴ Pro W3"/>
            </a:rPr>
            <a:t>Local  - Corporativa</a:t>
          </a:r>
          <a:endParaRPr kumimoji="0" lang="es-ES" sz="2000" b="0" i="0" u="none" strike="noStrike" kern="1200" cap="none" normalizeH="0" baseline="0" dirty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ヒラギノ角ゴ Pro W3"/>
            <a:cs typeface="ヒラギノ角ゴ Pro W3"/>
          </a:endParaRPr>
        </a:p>
      </dsp:txBody>
      <dsp:txXfrm>
        <a:off x="782946" y="3394472"/>
        <a:ext cx="2908087" cy="113149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yramid1">
  <dgm:title val=""/>
  <dgm:desc val=""/>
  <dgm:catLst>
    <dgm:cat type="pyramid" pri="1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pyra">
          <dgm:param type="linDir" val="fromB"/>
          <dgm:param type="txDir" val="fromT"/>
          <dgm:param type="pyraAcctPos" val="aft"/>
          <dgm:param type="pyraAcctTxMar" val="step"/>
          <dgm:param type="pyraAcctBkgdNode" val="acctBkgd"/>
          <dgm:param type="pyraAcctTxNode" val="acctTx"/>
          <dgm:param type="pyraLvlNode" val="level"/>
        </dgm:alg>
      </dgm:if>
      <dgm:else name="Name3">
        <dgm:alg type="pyra">
          <dgm:param type="linDir" val="fromB"/>
          <dgm:param type="txDir" val="fromT"/>
          <dgm:param type="pyraAcctPos" val="bef"/>
          <dgm:param type="pyraAcctTxMar" val="step"/>
          <dgm:param type="pyraAcctBkgdNode" val="acctBkgd"/>
          <dgm:param type="pyraAcctTxNode" val="acctTx"/>
          <dgm:param type="pyraLvlNode" val="level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ptType="all node" func="maxDepth" op="gte" val="2">
        <dgm:constrLst>
          <dgm:constr type="primFontSz" for="des" forName="levelTx" op="equ"/>
          <dgm:constr type="secFontSz" for="des" forName="acctTx" op="equ"/>
          <dgm:constr type="pyraAcctRatio" val="0.32"/>
        </dgm:constrLst>
      </dgm:if>
      <dgm:else name="Name6">
        <dgm:constrLst>
          <dgm:constr type="primFontSz" for="des" forName="levelTx" op="equ"/>
          <dgm:constr type="secFontSz" for="des" forName="acctTx" op="equ"/>
          <dgm:constr type="pyraAcctRatio"/>
        </dgm:constrLst>
      </dgm:else>
    </dgm:choose>
    <dgm:ruleLst/>
    <dgm:forEach name="Name7" axis="ch" ptType="node">
      <dgm:layoutNode name="Name8">
        <dgm:alg type="composite">
          <dgm:param type="horzAlign" val="none"/>
        </dgm:alg>
        <dgm:shape xmlns:r="http://schemas.openxmlformats.org/officeDocument/2006/relationships" r:blip="">
          <dgm:adjLst/>
        </dgm:shape>
        <dgm:presOf/>
        <dgm:choose name="Name9">
          <dgm:if name="Name10" axis="self" ptType="node" func="pos" op="equ" val="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/>
              <dgm:constr type="h" for="ch" forName="levelTx" refType="h" refFor="ch" refForName="level"/>
            </dgm:constrLst>
          </dgm:if>
          <dgm:else name="Name1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 fact="0.65"/>
              <dgm:constr type="h" for="ch" forName="levelTx" refType="h" refFor="ch" refForName="level"/>
            </dgm:constrLst>
          </dgm:else>
        </dgm:choose>
        <dgm:ruleLst/>
        <dgm:choose name="Name12">
          <dgm:if name="Name13" axis="ch" ptType="node" func="cnt" op="gte" val="1">
            <dgm:layoutNode name="acctBkgd" styleLbl="alignAcc1">
              <dgm:alg type="sp"/>
              <dgm:shape xmlns:r="http://schemas.openxmlformats.org/officeDocument/2006/relationships" type="nonIsoscelesTrapezoid" r:blip="">
                <dgm:adjLst/>
              </dgm:shape>
              <dgm:presOf axis="des" ptType="node"/>
              <dgm:constrLst/>
              <dgm:ruleLst/>
            </dgm:layoutNode>
            <dgm:layoutNode name="acctTx" styleLbl="alignAcc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type="nonIsoscelesTrapezoid" r:blip="" hideGeom="1">
                <dgm:adjLst/>
              </dgm:shape>
              <dgm:presOf axis="des" ptType="node"/>
              <dgm:constrLst>
                <dgm:constr type="secFontSz" val="65"/>
                <dgm:constr type="primFontSz" refType="secFontSz"/>
                <dgm:constr type="tMarg" refType="secFontSz" fact="0.3"/>
                <dgm:constr type="bMarg" refType="secFontSz" fact="0.3"/>
                <dgm:constr type="lMarg" refType="secFontSz" fact="0.3"/>
                <dgm:constr type="rMarg" refType="secFontSz" fact="0.3"/>
              </dgm:constrLst>
              <dgm:ruleLst>
                <dgm:rule type="secFontSz" val="5" fact="NaN" max="NaN"/>
              </dgm:ruleLst>
            </dgm:layoutNode>
          </dgm:if>
          <dgm:else name="Name14"/>
        </dgm:choose>
        <dgm:layoutNode name="level">
          <dgm:varLst>
            <dgm:chMax val="1"/>
            <dgm:bulletEnabled val="1"/>
          </dgm:varLst>
          <dgm:alg type="sp"/>
          <dgm:shape xmlns:r="http://schemas.openxmlformats.org/officeDocument/2006/relationships" type="trapezoid" r:blip="">
            <dgm:adjLst/>
          </dgm:shape>
          <dgm:presOf axis="self"/>
          <dgm:constrLst>
            <dgm:constr type="h" val="500"/>
            <dgm:constr type="w" val="1"/>
          </dgm:constrLst>
          <dgm:ruleLst/>
        </dgm:layoutNode>
        <dgm:layoutNode name="levelTx" styleLbl="revTx">
          <dgm:varLst>
            <dgm:chMax val="1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Calibri" pitchFamily="34" charset="0"/>
                <a:ea typeface="ヒラギノ角ゴ Pro W3" charset="-128"/>
                <a:cs typeface="+mn-cs"/>
              </a:defRPr>
            </a:lvl1pPr>
          </a:lstStyle>
          <a:p>
            <a:pPr>
              <a:defRPr/>
            </a:pPr>
            <a:endParaRPr lang="es-CL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itchFamily="34" charset="0"/>
                <a:ea typeface="ヒラギノ角ゴ Pro W3" charset="-128"/>
                <a:cs typeface="+mn-cs"/>
              </a:defRPr>
            </a:lvl1pPr>
          </a:lstStyle>
          <a:p>
            <a:pPr>
              <a:defRPr/>
            </a:pPr>
            <a:fld id="{45BEFAAD-8734-421F-8250-ECB4E7D99024}" type="datetime1">
              <a:rPr lang="en-US"/>
              <a:pPr>
                <a:defRPr/>
              </a:pPr>
              <a:t>8/30/2011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endParaRPr lang="es-CL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Calibri" pitchFamily="34" charset="0"/>
                <a:ea typeface="ヒラギノ角ゴ Pro W3" charset="-128"/>
                <a:cs typeface="+mn-cs"/>
              </a:defRPr>
            </a:lvl1pPr>
          </a:lstStyle>
          <a:p>
            <a:pPr>
              <a:defRPr/>
            </a:pPr>
            <a:endParaRPr lang="es-C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itchFamily="34" charset="0"/>
                <a:ea typeface="ヒラギノ角ゴ Pro W3" charset="-128"/>
                <a:cs typeface="+mn-cs"/>
              </a:defRPr>
            </a:lvl1pPr>
          </a:lstStyle>
          <a:p>
            <a:pPr>
              <a:defRPr/>
            </a:pPr>
            <a:fld id="{A3DF3A9B-C166-4B97-8AAC-3001EA1EB81F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-128"/>
        <a:cs typeface="ヒラギノ角ゴ Pro W3" charset="-128"/>
      </a:defRPr>
    </a:lvl1pPr>
    <a:lvl2pPr marL="4572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-128"/>
        <a:cs typeface="ヒラギノ角ゴ Pro W3"/>
      </a:defRPr>
    </a:lvl2pPr>
    <a:lvl3pPr marL="9144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-128"/>
        <a:cs typeface="ヒラギノ角ゴ Pro W3"/>
      </a:defRPr>
    </a:lvl3pPr>
    <a:lvl4pPr marL="13716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-128"/>
        <a:cs typeface="ヒラギノ角ゴ Pro W3"/>
      </a:defRPr>
    </a:lvl4pPr>
    <a:lvl5pPr marL="18288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-128"/>
        <a:cs typeface="ヒラギノ角ゴ Pro W3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2770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endParaRPr lang="es-ES" smtClean="0">
              <a:ea typeface="ヒラギノ角ゴ Pro W3"/>
              <a:cs typeface="ヒラギノ角ゴ Pro W3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866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64867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endParaRPr lang="es-ES" smtClean="0">
              <a:ea typeface="ヒラギノ角ゴ Pro W3"/>
              <a:cs typeface="ヒラギノ角ゴ Pro W3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1 Marcador de imagen de diapositiva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9938" name="2 Marcador de notas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endParaRPr lang="es-CL" smtClean="0">
              <a:ea typeface="ヒラギノ角ゴ Pro W3"/>
              <a:cs typeface="ヒラギノ角ゴ Pro W3"/>
            </a:endParaRPr>
          </a:p>
        </p:txBody>
      </p:sp>
      <p:sp>
        <p:nvSpPr>
          <p:cNvPr id="39939" name="3 Marcador de número de diapositiva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37A97324-3DDB-4973-9498-4C3C2DE3BF88}" type="slidenum">
              <a:rPr lang="en-US" smtClean="0">
                <a:ea typeface="ヒラギノ角ゴ Pro W3"/>
                <a:cs typeface="ヒラギノ角ゴ Pro W3"/>
              </a:rPr>
              <a:pPr/>
              <a:t>22</a:t>
            </a:fld>
            <a:endParaRPr lang="en-US" smtClean="0">
              <a:ea typeface="ヒラギノ角ゴ Pro W3"/>
              <a:cs typeface="ヒラギノ角ゴ Pro W3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7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26978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endParaRPr lang="es-ES" smtClean="0">
              <a:ea typeface="ヒラギノ角ゴ Pro W3"/>
              <a:cs typeface="ヒラギノ角ゴ Pro W3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025" name="1 Marcador de imagen de diapositiva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29026" name="2 Marcador de notas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r>
              <a:rPr lang="es-MX" smtClean="0">
                <a:ea typeface="ヒラギノ角ゴ Pro W3"/>
                <a:cs typeface="ヒラギノ角ゴ Pro W3"/>
              </a:rPr>
              <a:t>Participativo</a:t>
            </a:r>
          </a:p>
          <a:p>
            <a:endParaRPr lang="es-CL" smtClean="0">
              <a:ea typeface="ヒラギノ角ゴ Pro W3"/>
              <a:cs typeface="ヒラギノ角ゴ Pro W3"/>
            </a:endParaRPr>
          </a:p>
        </p:txBody>
      </p:sp>
      <p:sp>
        <p:nvSpPr>
          <p:cNvPr id="129027" name="3 Marcador de número de diapositiva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A2317B35-883A-492F-AC6E-D2266E6055E4}" type="slidenum">
              <a:rPr lang="en-US" smtClean="0">
                <a:ea typeface="ヒラギノ角ゴ Pro W3"/>
                <a:cs typeface="ヒラギノ角ゴ Pro W3"/>
              </a:rPr>
              <a:pPr/>
              <a:t>24</a:t>
            </a:fld>
            <a:endParaRPr lang="en-US" smtClean="0">
              <a:ea typeface="ヒラギノ角ゴ Pro W3"/>
              <a:cs typeface="ヒラギノ角ゴ Pro W3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4818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endParaRPr lang="es-ES" smtClean="0">
              <a:ea typeface="ヒラギノ角ゴ Pro W3"/>
              <a:cs typeface="ヒラギノ角ゴ Pro W3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1 Marcador de imagen de diapositiva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7890" name="2 Marcador de notas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endParaRPr lang="es-MX" smtClean="0">
              <a:ea typeface="ヒラギノ角ゴ Pro W3"/>
              <a:cs typeface="ヒラギノ角ゴ Pro W3"/>
            </a:endParaRPr>
          </a:p>
          <a:p>
            <a:endParaRPr lang="es-MX" smtClean="0">
              <a:ea typeface="ヒラギノ角ゴ Pro W3"/>
              <a:cs typeface="ヒラギノ角ゴ Pro W3"/>
            </a:endParaRPr>
          </a:p>
          <a:p>
            <a:r>
              <a:rPr lang="es-MX" smtClean="0">
                <a:ea typeface="ヒラギノ角ゴ Pro W3"/>
                <a:cs typeface="ヒラギノ角ゴ Pro W3"/>
              </a:rPr>
              <a:t>   </a:t>
            </a:r>
            <a:endParaRPr lang="es-CL" smtClean="0">
              <a:ea typeface="ヒラギノ角ゴ Pro W3"/>
              <a:cs typeface="ヒラギノ角ゴ Pro W3"/>
            </a:endParaRPr>
          </a:p>
        </p:txBody>
      </p:sp>
      <p:sp>
        <p:nvSpPr>
          <p:cNvPr id="37891" name="3 Marcador de número de diapositiva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7DA8D758-45CF-4F3F-924C-E2ACF9D36826}" type="slidenum">
              <a:rPr lang="en-US" smtClean="0">
                <a:ea typeface="ヒラギノ角ゴ Pro W3"/>
                <a:cs typeface="ヒラギノ角ゴ Pro W3"/>
              </a:rPr>
              <a:pPr/>
              <a:t>3</a:t>
            </a:fld>
            <a:endParaRPr lang="en-US" smtClean="0">
              <a:ea typeface="ヒラギノ角ゴ Pro W3"/>
              <a:cs typeface="ヒラギノ角ゴ Pro W3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818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62819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endParaRPr lang="es-ES" smtClean="0">
              <a:ea typeface="ヒラギノ角ゴ Pro W3"/>
              <a:cs typeface="ヒラギノ角ゴ Pro W3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770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60771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endParaRPr lang="es-ES" dirty="0" smtClean="0">
              <a:ea typeface="ヒラギノ角ゴ Pro W3"/>
              <a:cs typeface="ヒラギノ角ゴ Pro W3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962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68963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endParaRPr lang="es-ES" smtClean="0">
              <a:ea typeface="ヒラギノ角ゴ Pro W3"/>
              <a:cs typeface="ヒラギノ角ゴ Pro W3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698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7699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endParaRPr lang="es-ES" smtClean="0">
              <a:ea typeface="ヒラギノ角ゴ Pro W3"/>
              <a:cs typeface="ヒラギノ角ゴ Pro W3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49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4450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endParaRPr lang="es-ES" smtClean="0">
              <a:ea typeface="ヒラギノ角ゴ Pro W3"/>
              <a:cs typeface="ヒラギノ角ゴ Pro W3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7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6498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endParaRPr lang="es-ES" smtClean="0">
              <a:ea typeface="ヒラギノ角ゴ Pro W3"/>
              <a:cs typeface="ヒラギノ角ゴ Pro W3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1600200"/>
            <a:ext cx="7772400" cy="936625"/>
          </a:xfrm>
          <a:prstGeom prst="rect">
            <a:avLst/>
          </a:prstGeom>
        </p:spPr>
        <p:txBody>
          <a:bodyPr/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400"/>
            </a:lvl1pPr>
          </a:lstStyle>
          <a:p>
            <a:pPr lvl="0"/>
            <a:r>
              <a:rPr lang="es-ES" noProof="0" smtClean="0"/>
              <a:t>Haga clic para modificar el estilo de título del patrón</a:t>
            </a:r>
            <a:endParaRPr lang="en-US" noProof="0" dirty="0" smtClean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7200" y="2590800"/>
            <a:ext cx="6400800" cy="609600"/>
          </a:xfrm>
          <a:prstGeom prst="rect">
            <a:avLst/>
          </a:prstGeom>
        </p:spPr>
        <p:txBody>
          <a:bodyPr/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32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noProof="0" smtClean="0"/>
              <a:t>Haga clic para modificar el estilo de subtítulo del patrón</a:t>
            </a:r>
            <a:endParaRPr lang="en-US" noProof="0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latin typeface="Calibri" pitchFamily="34" charset="0"/>
                <a:ea typeface="ヒラギノ角ゴ Pro W3" charset="-128"/>
                <a:cs typeface="+mn-cs"/>
              </a:defRPr>
            </a:lvl1pPr>
          </a:lstStyle>
          <a:p>
            <a:pPr>
              <a:defRPr/>
            </a:pPr>
            <a:fld id="{0F48DBC1-6F74-4807-B99D-58245C81CC23}" type="datetime1">
              <a:rPr lang="en-US"/>
              <a:pPr>
                <a:defRPr/>
              </a:pPr>
              <a:t>8/30/2011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latin typeface="Calibri" pitchFamily="34" charset="0"/>
                <a:ea typeface="ヒラギノ角ゴ Pro W3" charset="-128"/>
                <a:cs typeface="+mn-cs"/>
              </a:defRPr>
            </a:lvl1pPr>
          </a:lstStyle>
          <a:p>
            <a:pPr>
              <a:defRPr/>
            </a:pPr>
            <a:endParaRPr lang="es-C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latin typeface="Calibri" pitchFamily="34" charset="0"/>
                <a:ea typeface="ヒラギノ角ゴ Pro W3" charset="-128"/>
                <a:cs typeface="+mn-cs"/>
              </a:defRPr>
            </a:lvl1pPr>
          </a:lstStyle>
          <a:p>
            <a:pPr>
              <a:defRPr/>
            </a:pPr>
            <a:fld id="{0C5A19E9-347A-47F4-8BC6-4FF9D0FC8308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CL"/>
          </a:p>
        </p:txBody>
      </p:sp>
      <p:sp>
        <p:nvSpPr>
          <p:cNvPr id="4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DAD3B1-3ACF-465D-8837-C6FE1EC7033B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CL"/>
          </a:p>
        </p:txBody>
      </p:sp>
      <p:sp>
        <p:nvSpPr>
          <p:cNvPr id="3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7A7CB8-DD9B-4043-94CE-EE4617434864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CL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C0E8F8-7818-438C-90CE-C92705E39E6A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CL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82F1D2-3F37-43A6-9ADD-78B32D61722C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CL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7F3C3E-494B-45F9-87AC-763B132EBA24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019800" y="274638"/>
            <a:ext cx="2057400" cy="5851525"/>
          </a:xfrm>
        </p:spPr>
        <p:txBody>
          <a:bodyPr vert="eaVert"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5410200" cy="5851525"/>
          </a:xfrm>
        </p:spPr>
        <p:txBody>
          <a:bodyPr vert="eaVert"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CL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256C26-81B8-426F-BD41-C6AB153703D9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latin typeface="Calibri" pitchFamily="34" charset="0"/>
                <a:ea typeface="ヒラギノ角ゴ Pro W3" charset="-128"/>
                <a:cs typeface="+mn-cs"/>
              </a:defRPr>
            </a:lvl1pPr>
          </a:lstStyle>
          <a:p>
            <a:pPr>
              <a:defRPr/>
            </a:pPr>
            <a:fld id="{6CF43042-A9E4-4BA2-BF3F-8057A797056E}" type="datetime1">
              <a:rPr lang="en-US"/>
              <a:pPr>
                <a:defRPr/>
              </a:pPr>
              <a:t>8/30/2011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latin typeface="Calibri" pitchFamily="34" charset="0"/>
                <a:ea typeface="ヒラギノ角ゴ Pro W3" charset="-128"/>
                <a:cs typeface="+mn-cs"/>
              </a:defRPr>
            </a:lvl1pPr>
          </a:lstStyle>
          <a:p>
            <a:pPr>
              <a:defRPr/>
            </a:pPr>
            <a:endParaRPr lang="es-C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latin typeface="Calibri" pitchFamily="34" charset="0"/>
                <a:ea typeface="ヒラギノ角ゴ Pro W3" charset="-128"/>
                <a:cs typeface="+mn-cs"/>
              </a:defRPr>
            </a:lvl1pPr>
          </a:lstStyle>
          <a:p>
            <a:pPr>
              <a:defRPr/>
            </a:pPr>
            <a:fld id="{EE68C986-5774-4E3F-AFD2-796B4823EC36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latin typeface="Calibri" pitchFamily="34" charset="0"/>
                <a:ea typeface="ヒラギノ角ゴ Pro W3" charset="-128"/>
                <a:cs typeface="+mn-cs"/>
              </a:defRPr>
            </a:lvl1pPr>
          </a:lstStyle>
          <a:p>
            <a:pPr>
              <a:defRPr/>
            </a:pPr>
            <a:fld id="{08D3C9B0-CA02-457C-B0C2-7819339A03A1}" type="datetime1">
              <a:rPr lang="en-US"/>
              <a:pPr>
                <a:defRPr/>
              </a:pPr>
              <a:t>8/30/2011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latin typeface="Calibri" pitchFamily="34" charset="0"/>
                <a:ea typeface="ヒラギノ角ゴ Pro W3" charset="-128"/>
                <a:cs typeface="+mn-cs"/>
              </a:defRPr>
            </a:lvl1pPr>
          </a:lstStyle>
          <a:p>
            <a:pPr>
              <a:defRPr/>
            </a:pPr>
            <a:endParaRPr lang="es-C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latin typeface="Calibri" pitchFamily="34" charset="0"/>
                <a:ea typeface="ヒラギノ角ゴ Pro W3" charset="-128"/>
                <a:cs typeface="+mn-cs"/>
              </a:defRPr>
            </a:lvl1pPr>
          </a:lstStyle>
          <a:p>
            <a:pPr>
              <a:defRPr/>
            </a:pPr>
            <a:fld id="{749A1C6A-508A-463C-8A1A-96CD21E5CAA2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latin typeface="Calibri" pitchFamily="34" charset="0"/>
                <a:ea typeface="ヒラギノ角ゴ Pro W3" charset="-128"/>
                <a:cs typeface="+mn-cs"/>
              </a:defRPr>
            </a:lvl1pPr>
          </a:lstStyle>
          <a:p>
            <a:pPr>
              <a:defRPr/>
            </a:pPr>
            <a:fld id="{98F8374E-08FE-4328-AD1F-6633C8F9D5EF}" type="datetime1">
              <a:rPr lang="en-US"/>
              <a:pPr>
                <a:defRPr/>
              </a:pPr>
              <a:t>8/30/2011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latin typeface="Calibri" pitchFamily="34" charset="0"/>
                <a:ea typeface="ヒラギノ角ゴ Pro W3" charset="-128"/>
                <a:cs typeface="+mn-cs"/>
              </a:defRPr>
            </a:lvl1pPr>
          </a:lstStyle>
          <a:p>
            <a:pPr>
              <a:defRPr/>
            </a:pPr>
            <a:endParaRPr lang="es-C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latin typeface="Calibri" pitchFamily="34" charset="0"/>
                <a:ea typeface="ヒラギノ角ゴ Pro W3" charset="-128"/>
                <a:cs typeface="+mn-cs"/>
              </a:defRPr>
            </a:lvl1pPr>
          </a:lstStyle>
          <a:p>
            <a:pPr>
              <a:defRPr/>
            </a:pPr>
            <a:fld id="{8FDD9178-41E6-4A56-A55D-515B9D4873B6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latin typeface="Calibri" pitchFamily="34" charset="0"/>
                <a:ea typeface="ヒラギノ角ゴ Pro W3" charset="-128"/>
                <a:cs typeface="+mn-cs"/>
              </a:defRPr>
            </a:lvl1pPr>
          </a:lstStyle>
          <a:p>
            <a:pPr>
              <a:defRPr/>
            </a:pPr>
            <a:fld id="{1A9BB636-081C-47F3-9F9F-33DAA8EF3A6A}" type="datetime1">
              <a:rPr lang="en-US"/>
              <a:pPr>
                <a:defRPr/>
              </a:pPr>
              <a:t>8/30/2011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latin typeface="Calibri" pitchFamily="34" charset="0"/>
                <a:ea typeface="ヒラギノ角ゴ Pro W3" charset="-128"/>
                <a:cs typeface="+mn-cs"/>
              </a:defRPr>
            </a:lvl1pPr>
          </a:lstStyle>
          <a:p>
            <a:pPr>
              <a:defRPr/>
            </a:pPr>
            <a:endParaRPr lang="es-C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latin typeface="Calibri" pitchFamily="34" charset="0"/>
                <a:ea typeface="ヒラギノ角ゴ Pro W3" charset="-128"/>
                <a:cs typeface="+mn-cs"/>
              </a:defRPr>
            </a:lvl1pPr>
          </a:lstStyle>
          <a:p>
            <a:pPr>
              <a:defRPr/>
            </a:pPr>
            <a:fld id="{DA38F3F3-1439-45C6-B311-62985A807ABD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latin typeface="Calibri" pitchFamily="34" charset="0"/>
                <a:ea typeface="ヒラギノ角ゴ Pro W3" charset="-128"/>
                <a:cs typeface="+mn-cs"/>
              </a:defRPr>
            </a:lvl1pPr>
          </a:lstStyle>
          <a:p>
            <a:pPr>
              <a:defRPr/>
            </a:pPr>
            <a:fld id="{DA58AFED-F024-4ECC-9D3F-3A2774BEF709}" type="datetime1">
              <a:rPr lang="en-US"/>
              <a:pPr>
                <a:defRPr/>
              </a:pPr>
              <a:t>8/30/2011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latin typeface="Calibri" pitchFamily="34" charset="0"/>
                <a:ea typeface="ヒラギノ角ゴ Pro W3" charset="-128"/>
                <a:cs typeface="+mn-cs"/>
              </a:defRPr>
            </a:lvl1pPr>
          </a:lstStyle>
          <a:p>
            <a:pPr>
              <a:defRPr/>
            </a:pPr>
            <a:endParaRPr lang="es-C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latin typeface="Calibri" pitchFamily="34" charset="0"/>
                <a:ea typeface="ヒラギノ角ゴ Pro W3" charset="-128"/>
                <a:cs typeface="+mn-cs"/>
              </a:defRPr>
            </a:lvl1pPr>
          </a:lstStyle>
          <a:p>
            <a:pPr>
              <a:defRPr/>
            </a:pPr>
            <a:fld id="{A9F1A775-B606-4006-83E9-9FDCC16CFC70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latin typeface="Calibri" pitchFamily="34" charset="0"/>
                <a:ea typeface="ヒラギノ角ゴ Pro W3" charset="-128"/>
                <a:cs typeface="+mn-cs"/>
              </a:defRPr>
            </a:lvl1pPr>
          </a:lstStyle>
          <a:p>
            <a:pPr>
              <a:defRPr/>
            </a:pPr>
            <a:fld id="{65D7D160-C830-47F0-BC20-59DCAA039FBB}" type="datetime1">
              <a:rPr lang="en-US"/>
              <a:pPr>
                <a:defRPr/>
              </a:pPr>
              <a:t>8/30/2011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latin typeface="Calibri" pitchFamily="34" charset="0"/>
                <a:ea typeface="ヒラギノ角ゴ Pro W3" charset="-128"/>
                <a:cs typeface="+mn-cs"/>
              </a:defRPr>
            </a:lvl1pPr>
          </a:lstStyle>
          <a:p>
            <a:pPr>
              <a:defRPr/>
            </a:pPr>
            <a:endParaRPr lang="es-CL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latin typeface="Calibri" pitchFamily="34" charset="0"/>
                <a:ea typeface="ヒラギノ角ゴ Pro W3" charset="-128"/>
                <a:cs typeface="+mn-cs"/>
              </a:defRPr>
            </a:lvl1pPr>
          </a:lstStyle>
          <a:p>
            <a:pPr>
              <a:defRPr/>
            </a:pPr>
            <a:fld id="{E27A20E3-0D8F-4D48-A1DB-95847DF308CC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latin typeface="Calibri" pitchFamily="34" charset="0"/>
                <a:ea typeface="ヒラギノ角ゴ Pro W3" charset="-128"/>
                <a:cs typeface="+mn-cs"/>
              </a:defRPr>
            </a:lvl1pPr>
          </a:lstStyle>
          <a:p>
            <a:pPr>
              <a:defRPr/>
            </a:pPr>
            <a:fld id="{2FDD85C2-B814-48CA-B7C5-22408A4C993F}" type="datetime1">
              <a:rPr lang="en-US"/>
              <a:pPr>
                <a:defRPr/>
              </a:pPr>
              <a:t>8/30/2011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latin typeface="Calibri" pitchFamily="34" charset="0"/>
                <a:ea typeface="ヒラギノ角ゴ Pro W3" charset="-128"/>
                <a:cs typeface="+mn-cs"/>
              </a:defRPr>
            </a:lvl1pPr>
          </a:lstStyle>
          <a:p>
            <a:pPr>
              <a:defRPr/>
            </a:pPr>
            <a:endParaRPr lang="es-C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latin typeface="Calibri" pitchFamily="34" charset="0"/>
                <a:ea typeface="ヒラギノ角ゴ Pro W3" charset="-128"/>
                <a:cs typeface="+mn-cs"/>
              </a:defRPr>
            </a:lvl1pPr>
          </a:lstStyle>
          <a:p>
            <a:pPr>
              <a:defRPr/>
            </a:pPr>
            <a:fld id="{118D318C-588E-4EEC-B1E5-72534F21ED73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latin typeface="Calibri" pitchFamily="34" charset="0"/>
                <a:ea typeface="ヒラギノ角ゴ Pro W3" charset="-128"/>
                <a:cs typeface="+mn-cs"/>
              </a:defRPr>
            </a:lvl1pPr>
          </a:lstStyle>
          <a:p>
            <a:pPr>
              <a:defRPr/>
            </a:pPr>
            <a:fld id="{A1BFD7D6-A2BE-4F1A-8C12-BDFFD2003901}" type="datetime1">
              <a:rPr lang="en-US"/>
              <a:pPr>
                <a:defRPr/>
              </a:pPr>
              <a:t>8/30/2011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latin typeface="Calibri" pitchFamily="34" charset="0"/>
                <a:ea typeface="ヒラギノ角ゴ Pro W3" charset="-128"/>
                <a:cs typeface="+mn-cs"/>
              </a:defRPr>
            </a:lvl1pPr>
          </a:lstStyle>
          <a:p>
            <a:pPr>
              <a:defRPr/>
            </a:pPr>
            <a:endParaRPr lang="es-C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latin typeface="Calibri" pitchFamily="34" charset="0"/>
                <a:ea typeface="ヒラギノ角ゴ Pro W3" charset="-128"/>
                <a:cs typeface="+mn-cs"/>
              </a:defRPr>
            </a:lvl1pPr>
          </a:lstStyle>
          <a:p>
            <a:pPr>
              <a:defRPr/>
            </a:pPr>
            <a:fld id="{08985BA8-04CA-4AD6-B2C2-DC626EABDE0B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latin typeface="Calibri" pitchFamily="34" charset="0"/>
                <a:ea typeface="ヒラギノ角ゴ Pro W3" charset="-128"/>
                <a:cs typeface="+mn-cs"/>
              </a:defRPr>
            </a:lvl1pPr>
          </a:lstStyle>
          <a:p>
            <a:pPr>
              <a:defRPr/>
            </a:pPr>
            <a:fld id="{DBFFC3B7-3D2A-4425-A786-C163D42AFBF4}" type="datetime1">
              <a:rPr lang="en-US"/>
              <a:pPr>
                <a:defRPr/>
              </a:pPr>
              <a:t>8/30/2011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latin typeface="Calibri" pitchFamily="34" charset="0"/>
                <a:ea typeface="ヒラギノ角ゴ Pro W3" charset="-128"/>
                <a:cs typeface="+mn-cs"/>
              </a:defRPr>
            </a:lvl1pPr>
          </a:lstStyle>
          <a:p>
            <a:pPr>
              <a:defRPr/>
            </a:pPr>
            <a:endParaRPr lang="es-C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latin typeface="Calibri" pitchFamily="34" charset="0"/>
                <a:ea typeface="ヒラギノ角ゴ Pro W3" charset="-128"/>
                <a:cs typeface="+mn-cs"/>
              </a:defRPr>
            </a:lvl1pPr>
          </a:lstStyle>
          <a:p>
            <a:pPr>
              <a:defRPr/>
            </a:pPr>
            <a:fld id="{435B0966-242D-4506-A711-D3F94644689A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latin typeface="Calibri" pitchFamily="34" charset="0"/>
                <a:ea typeface="ヒラギノ角ゴ Pro W3" charset="-128"/>
                <a:cs typeface="+mn-cs"/>
              </a:defRPr>
            </a:lvl1pPr>
          </a:lstStyle>
          <a:p>
            <a:pPr>
              <a:defRPr/>
            </a:pPr>
            <a:fld id="{A53BD868-67AF-47F6-A5AD-1718CCFF8BA2}" type="datetime1">
              <a:rPr lang="en-US"/>
              <a:pPr>
                <a:defRPr/>
              </a:pPr>
              <a:t>8/30/2011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latin typeface="Calibri" pitchFamily="34" charset="0"/>
                <a:ea typeface="ヒラギノ角ゴ Pro W3" charset="-128"/>
                <a:cs typeface="+mn-cs"/>
              </a:defRPr>
            </a:lvl1pPr>
          </a:lstStyle>
          <a:p>
            <a:pPr>
              <a:defRPr/>
            </a:pPr>
            <a:endParaRPr lang="es-C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latin typeface="Calibri" pitchFamily="34" charset="0"/>
                <a:ea typeface="ヒラギノ角ゴ Pro W3" charset="-128"/>
                <a:cs typeface="+mn-cs"/>
              </a:defRPr>
            </a:lvl1pPr>
          </a:lstStyle>
          <a:p>
            <a:pPr>
              <a:defRPr/>
            </a:pPr>
            <a:fld id="{F373A158-E568-4E0E-8670-A28B382D42F5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latin typeface="Calibri" pitchFamily="34" charset="0"/>
                <a:ea typeface="ヒラギノ角ゴ Pro W3" charset="-128"/>
                <a:cs typeface="+mn-cs"/>
              </a:defRPr>
            </a:lvl1pPr>
          </a:lstStyle>
          <a:p>
            <a:pPr>
              <a:defRPr/>
            </a:pPr>
            <a:fld id="{2C8F8737-5FC4-4B09-97C0-3B5C414EB25A}" type="datetime1">
              <a:rPr lang="en-US"/>
              <a:pPr>
                <a:defRPr/>
              </a:pPr>
              <a:t>8/30/2011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latin typeface="Calibri" pitchFamily="34" charset="0"/>
                <a:ea typeface="ヒラギノ角ゴ Pro W3" charset="-128"/>
                <a:cs typeface="+mn-cs"/>
              </a:defRPr>
            </a:lvl1pPr>
          </a:lstStyle>
          <a:p>
            <a:pPr>
              <a:defRPr/>
            </a:pPr>
            <a:endParaRPr lang="es-C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latin typeface="Calibri" pitchFamily="34" charset="0"/>
                <a:ea typeface="ヒラギノ角ゴ Pro W3" charset="-128"/>
                <a:cs typeface="+mn-cs"/>
              </a:defRPr>
            </a:lvl1pPr>
          </a:lstStyle>
          <a:p>
            <a:pPr>
              <a:defRPr/>
            </a:pPr>
            <a:fld id="{3C6F024D-6DD5-4560-9190-2223D59C1B5B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latin typeface="Calibri" pitchFamily="34" charset="0"/>
                <a:ea typeface="ヒラギノ角ゴ Pro W3" charset="-128"/>
                <a:cs typeface="+mn-cs"/>
              </a:defRPr>
            </a:lvl1pPr>
          </a:lstStyle>
          <a:p>
            <a:pPr>
              <a:defRPr/>
            </a:pPr>
            <a:fld id="{D5C75B11-4AAF-4E75-BA55-B960FA341D37}" type="datetime1">
              <a:rPr lang="en-US"/>
              <a:pPr>
                <a:defRPr/>
              </a:pPr>
              <a:t>8/30/2011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latin typeface="Calibri" pitchFamily="34" charset="0"/>
                <a:ea typeface="ヒラギノ角ゴ Pro W3" charset="-128"/>
                <a:cs typeface="+mn-cs"/>
              </a:defRPr>
            </a:lvl1pPr>
          </a:lstStyle>
          <a:p>
            <a:pPr>
              <a:defRPr/>
            </a:pPr>
            <a:endParaRPr lang="es-C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latin typeface="Calibri" pitchFamily="34" charset="0"/>
                <a:ea typeface="ヒラギノ角ゴ Pro W3" charset="-128"/>
                <a:cs typeface="+mn-cs"/>
              </a:defRPr>
            </a:lvl1pPr>
          </a:lstStyle>
          <a:p>
            <a:pPr>
              <a:defRPr/>
            </a:pPr>
            <a:fld id="{A3662D51-C5F2-4054-AF4D-C7F6410A1A57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latin typeface="Calibri" pitchFamily="34" charset="0"/>
                <a:ea typeface="ヒラギノ角ゴ Pro W3" charset="-128"/>
                <a:cs typeface="+mn-cs"/>
              </a:defRPr>
            </a:lvl1pPr>
          </a:lstStyle>
          <a:p>
            <a:pPr>
              <a:defRPr/>
            </a:pPr>
            <a:fld id="{4C09102D-5055-47F2-AACF-B50D81EAE8B5}" type="datetime1">
              <a:rPr lang="en-US"/>
              <a:pPr>
                <a:defRPr/>
              </a:pPr>
              <a:t>8/30/2011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latin typeface="Calibri" pitchFamily="34" charset="0"/>
                <a:ea typeface="ヒラギノ角ゴ Pro W3" charset="-128"/>
                <a:cs typeface="+mn-cs"/>
              </a:defRPr>
            </a:lvl1pPr>
          </a:lstStyle>
          <a:p>
            <a:pPr>
              <a:defRPr/>
            </a:pPr>
            <a:endParaRPr lang="es-C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latin typeface="Calibri" pitchFamily="34" charset="0"/>
                <a:ea typeface="ヒラギノ角ゴ Pro W3" charset="-128"/>
                <a:cs typeface="+mn-cs"/>
              </a:defRPr>
            </a:lvl1pPr>
          </a:lstStyle>
          <a:p>
            <a:pPr>
              <a:defRPr/>
            </a:pPr>
            <a:fld id="{57F77C76-A3DB-461C-82D0-DAF4D427DE4A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latin typeface="Calibri" pitchFamily="34" charset="0"/>
                <a:ea typeface="ヒラギノ角ゴ Pro W3" charset="-128"/>
                <a:cs typeface="+mn-cs"/>
              </a:defRPr>
            </a:lvl1pPr>
          </a:lstStyle>
          <a:p>
            <a:pPr>
              <a:defRPr/>
            </a:pPr>
            <a:fld id="{D6E08A48-9117-4370-9AFB-C4CE4623373D}" type="datetime1">
              <a:rPr lang="en-US"/>
              <a:pPr>
                <a:defRPr/>
              </a:pPr>
              <a:t>8/30/2011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latin typeface="Calibri" pitchFamily="34" charset="0"/>
                <a:ea typeface="ヒラギノ角ゴ Pro W3" charset="-128"/>
                <a:cs typeface="+mn-cs"/>
              </a:defRPr>
            </a:lvl1pPr>
          </a:lstStyle>
          <a:p>
            <a:pPr>
              <a:defRPr/>
            </a:pPr>
            <a:endParaRPr lang="es-C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latin typeface="Calibri" pitchFamily="34" charset="0"/>
                <a:ea typeface="ヒラギノ角ゴ Pro W3" charset="-128"/>
                <a:cs typeface="+mn-cs"/>
              </a:defRPr>
            </a:lvl1pPr>
          </a:lstStyle>
          <a:p>
            <a:pPr>
              <a:defRPr/>
            </a:pPr>
            <a:fld id="{9EE6DD7B-BCE5-4CA4-94EF-53F17DA256FF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latin typeface="Calibri" pitchFamily="34" charset="0"/>
                <a:ea typeface="ヒラギノ角ゴ Pro W3" charset="-128"/>
                <a:cs typeface="+mn-cs"/>
              </a:defRPr>
            </a:lvl1pPr>
          </a:lstStyle>
          <a:p>
            <a:pPr>
              <a:defRPr/>
            </a:pPr>
            <a:fld id="{ED569908-5B51-48A9-B03C-ED7923F3E950}" type="datetime1">
              <a:rPr lang="en-US"/>
              <a:pPr>
                <a:defRPr/>
              </a:pPr>
              <a:t>8/30/2011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C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0D9FA6-D44E-4B53-A838-F0A944A045EF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s-ES_tradnl"/>
              <a:t>Gobierno de Chile | Ministerio del Interior</a:t>
            </a:r>
          </a:p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C62156-D1D1-483A-8724-040EB2BE4C1E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latin typeface="Calibri" pitchFamily="34" charset="0"/>
                <a:ea typeface="ヒラギノ角ゴ Pro W3" charset="-128"/>
                <a:cs typeface="+mn-cs"/>
              </a:defRPr>
            </a:lvl1pPr>
          </a:lstStyle>
          <a:p>
            <a:pPr>
              <a:defRPr/>
            </a:pPr>
            <a:fld id="{AFFEA60A-B19D-44F5-8B1E-F5AE6A5A8C24}" type="datetime1">
              <a:rPr lang="en-US"/>
              <a:pPr>
                <a:defRPr/>
              </a:pPr>
              <a:t>8/30/2011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C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F26E2B-717E-4591-9A90-AE18734F6CC5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latin typeface="Calibri" pitchFamily="34" charset="0"/>
                <a:ea typeface="ヒラギノ角ゴ Pro W3" charset="-128"/>
                <a:cs typeface="+mn-cs"/>
              </a:defRPr>
            </a:lvl1pPr>
          </a:lstStyle>
          <a:p>
            <a:pPr>
              <a:defRPr/>
            </a:pPr>
            <a:fld id="{3ABFF9FD-F4A7-4143-A67C-40C7CC5500AF}" type="datetime1">
              <a:rPr lang="en-US"/>
              <a:pPr>
                <a:defRPr/>
              </a:pPr>
              <a:t>8/30/2011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C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34A612-AE90-4688-86EB-5872C32FE427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>
            <a:norm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>
            <a:norm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latin typeface="Calibri" pitchFamily="34" charset="0"/>
                <a:ea typeface="ヒラギノ角ゴ Pro W3" charset="-128"/>
                <a:cs typeface="+mn-cs"/>
              </a:defRPr>
            </a:lvl1pPr>
          </a:lstStyle>
          <a:p>
            <a:pPr>
              <a:defRPr/>
            </a:pPr>
            <a:fld id="{86FB5564-76B4-434D-9F91-326200C141D6}" type="datetime1">
              <a:rPr lang="en-US"/>
              <a:pPr>
                <a:defRPr/>
              </a:pPr>
              <a:t>8/30/2011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CL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ABC17F-B1F6-4B52-9B63-F06EEB4E95B4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3" Type="http://schemas.openxmlformats.org/officeDocument/2006/relationships/slideLayout" Target="../slideLayouts/slideLayout7.xml"/><Relationship Id="rId7" Type="http://schemas.openxmlformats.org/officeDocument/2006/relationships/slideLayout" Target="../slideLayouts/slideLayout11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5.xml"/><Relationship Id="rId5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4.xml"/><Relationship Id="rId4" Type="http://schemas.openxmlformats.org/officeDocument/2006/relationships/slideLayout" Target="../slideLayouts/slideLayout8.xml"/><Relationship Id="rId9" Type="http://schemas.openxmlformats.org/officeDocument/2006/relationships/slideLayout" Target="../slideLayouts/slideLayout13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3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8.xml"/><Relationship Id="rId7" Type="http://schemas.openxmlformats.org/officeDocument/2006/relationships/slideLayout" Target="../slideLayouts/slideLayout22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Relationship Id="rId6" Type="http://schemas.openxmlformats.org/officeDocument/2006/relationships/slideLayout" Target="../slideLayouts/slideLayout21.xml"/><Relationship Id="rId11" Type="http://schemas.openxmlformats.org/officeDocument/2006/relationships/slideLayout" Target="../slideLayouts/slideLayout26.xml"/><Relationship Id="rId5" Type="http://schemas.openxmlformats.org/officeDocument/2006/relationships/slideLayout" Target="../slideLayouts/slideLayout20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25.xml"/><Relationship Id="rId4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4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6CB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Rectangle 64"/>
          <p:cNvSpPr>
            <a:spLocks noChangeArrowheads="1"/>
          </p:cNvSpPr>
          <p:nvPr/>
        </p:nvSpPr>
        <p:spPr bwMode="auto">
          <a:xfrm>
            <a:off x="533400" y="3333750"/>
            <a:ext cx="1033463" cy="3524250"/>
          </a:xfrm>
          <a:prstGeom prst="rect">
            <a:avLst/>
          </a:prstGeom>
          <a:solidFill>
            <a:srgbClr val="006CB7"/>
          </a:solidFill>
          <a:ln w="9525">
            <a:noFill/>
            <a:miter lim="800000"/>
            <a:headEnd/>
            <a:tailEnd/>
          </a:ln>
          <a:effectLst>
            <a:outerShdw dist="38100" dir="12899965" algn="br" rotWithShape="0">
              <a:srgbClr val="808080">
                <a:alpha val="25000"/>
              </a:srgbClr>
            </a:outerShdw>
          </a:effectLst>
        </p:spPr>
        <p:txBody>
          <a:bodyPr anchor="ctr"/>
          <a:lstStyle/>
          <a:p>
            <a:pPr>
              <a:defRPr/>
            </a:pPr>
            <a:endParaRPr lang="es-CL">
              <a:solidFill>
                <a:srgbClr val="FFFFFF"/>
              </a:solidFill>
              <a:latin typeface="Calibri" pitchFamily="34" charset="0"/>
              <a:ea typeface="ヒラギノ角ゴ Pro W3" charset="-128"/>
              <a:cs typeface="+mn-cs"/>
            </a:endParaRPr>
          </a:p>
        </p:txBody>
      </p:sp>
      <p:sp>
        <p:nvSpPr>
          <p:cNvPr id="66" name="Rectangle 65"/>
          <p:cNvSpPr>
            <a:spLocks noChangeArrowheads="1"/>
          </p:cNvSpPr>
          <p:nvPr/>
        </p:nvSpPr>
        <p:spPr bwMode="auto">
          <a:xfrm>
            <a:off x="1566863" y="3333750"/>
            <a:ext cx="1260475" cy="3524250"/>
          </a:xfrm>
          <a:prstGeom prst="rect">
            <a:avLst/>
          </a:prstGeom>
          <a:solidFill>
            <a:srgbClr val="EF4144"/>
          </a:solidFill>
          <a:ln w="9525">
            <a:noFill/>
            <a:miter lim="800000"/>
            <a:headEnd/>
            <a:tailEnd/>
          </a:ln>
          <a:effectLst>
            <a:outerShdw dist="38100" dir="12899965" rotWithShape="0">
              <a:srgbClr val="808080">
                <a:alpha val="25000"/>
              </a:srgbClr>
            </a:outerShdw>
          </a:effectLst>
        </p:spPr>
        <p:txBody>
          <a:bodyPr anchor="ctr"/>
          <a:lstStyle/>
          <a:p>
            <a:pPr>
              <a:defRPr/>
            </a:pPr>
            <a:endParaRPr lang="es-CL">
              <a:solidFill>
                <a:srgbClr val="FFFFFF"/>
              </a:solidFill>
              <a:latin typeface="Calibri" pitchFamily="34" charset="0"/>
              <a:ea typeface="ヒラギノ角ゴ Pro W3" charset="-128"/>
              <a:cs typeface="+mn-cs"/>
            </a:endParaRPr>
          </a:p>
        </p:txBody>
      </p:sp>
      <p:pic>
        <p:nvPicPr>
          <p:cNvPr id="1028" name="Picture 1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47700" y="3452813"/>
            <a:ext cx="803275" cy="58578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pic>
        <p:nvPicPr>
          <p:cNvPr id="1029" name="Picture 1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677988" y="3452813"/>
            <a:ext cx="1031875" cy="4191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sp>
        <p:nvSpPr>
          <p:cNvPr id="71" name="Rectangle 70"/>
          <p:cNvSpPr>
            <a:spLocks noChangeArrowheads="1"/>
          </p:cNvSpPr>
          <p:nvPr/>
        </p:nvSpPr>
        <p:spPr bwMode="auto">
          <a:xfrm>
            <a:off x="533400" y="0"/>
            <a:ext cx="1033463" cy="1371600"/>
          </a:xfrm>
          <a:prstGeom prst="rect">
            <a:avLst/>
          </a:prstGeom>
          <a:solidFill>
            <a:srgbClr val="006CB7"/>
          </a:solidFill>
          <a:ln w="9525">
            <a:noFill/>
            <a:miter lim="800000"/>
            <a:headEnd/>
            <a:tailEnd/>
          </a:ln>
          <a:effectLst>
            <a:outerShdw dist="38100" dir="2700000" algn="br" rotWithShape="0">
              <a:srgbClr val="808080">
                <a:alpha val="25000"/>
              </a:srgbClr>
            </a:outerShdw>
          </a:effectLst>
        </p:spPr>
        <p:txBody>
          <a:bodyPr anchor="ctr"/>
          <a:lstStyle/>
          <a:p>
            <a:pPr>
              <a:defRPr/>
            </a:pPr>
            <a:endParaRPr lang="es-CL">
              <a:solidFill>
                <a:srgbClr val="FFFFFF"/>
              </a:solidFill>
              <a:latin typeface="Calibri" pitchFamily="34" charset="0"/>
              <a:ea typeface="ヒラギノ角ゴ Pro W3" charset="-128"/>
              <a:cs typeface="+mn-cs"/>
            </a:endParaRPr>
          </a:p>
        </p:txBody>
      </p:sp>
      <p:sp>
        <p:nvSpPr>
          <p:cNvPr id="72" name="Rectangle 71"/>
          <p:cNvSpPr>
            <a:spLocks noChangeArrowheads="1"/>
          </p:cNvSpPr>
          <p:nvPr/>
        </p:nvSpPr>
        <p:spPr bwMode="auto">
          <a:xfrm>
            <a:off x="1566863" y="0"/>
            <a:ext cx="1260475" cy="1371600"/>
          </a:xfrm>
          <a:prstGeom prst="rect">
            <a:avLst/>
          </a:prstGeom>
          <a:solidFill>
            <a:srgbClr val="EF4144"/>
          </a:solidFill>
          <a:ln w="9525">
            <a:noFill/>
            <a:miter lim="800000"/>
            <a:headEnd/>
            <a:tailEnd/>
          </a:ln>
          <a:effectLst>
            <a:outerShdw dist="38100" dir="2700000" rotWithShape="0">
              <a:srgbClr val="808080">
                <a:alpha val="25000"/>
              </a:srgbClr>
            </a:outerShdw>
          </a:effectLst>
        </p:spPr>
        <p:txBody>
          <a:bodyPr anchor="ctr"/>
          <a:lstStyle/>
          <a:p>
            <a:pPr>
              <a:defRPr/>
            </a:pPr>
            <a:endParaRPr lang="es-CL">
              <a:solidFill>
                <a:srgbClr val="FFFFFF"/>
              </a:solidFill>
              <a:latin typeface="Calibri" pitchFamily="34" charset="0"/>
              <a:ea typeface="ヒラギノ角ゴ Pro W3" charset="-128"/>
              <a:cs typeface="+mn-cs"/>
            </a:endParaRPr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92" r:id="rId1"/>
    <p:sldLayoutId id="2147483693" r:id="rId2"/>
    <p:sldLayoutId id="2147483694" r:id="rId3"/>
    <p:sldLayoutId id="2147483695" r:id="rId4"/>
  </p:sldLayoutIdLst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ヒラギノ角ゴ Pro W3" charset="-128"/>
          <a:cs typeface="ヒラギノ角ゴ Pro W3" charset="-128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ヒラギノ角ゴ Pro W3" charset="-128"/>
          <a:cs typeface="ヒラギノ角ゴ Pro W3" charset="-128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ヒラギノ角ゴ Pro W3" charset="-128"/>
          <a:cs typeface="ヒラギノ角ゴ Pro W3" charset="-128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ヒラギノ角ゴ Pro W3" charset="-128"/>
          <a:cs typeface="ヒラギノ角ゴ Pro W3" charset="-128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ヒラギノ角ゴ Pro W3" charset="-128"/>
          <a:cs typeface="ヒラギノ角ゴ Pro W3" charset="-128"/>
        </a:defRPr>
      </a:lvl5pPr>
      <a:lvl6pPr marL="4572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ヒラギノ角ゴ Pro W3" charset="-128"/>
          <a:cs typeface="ヒラギノ角ゴ Pro W3" charset="-128"/>
        </a:defRPr>
      </a:lvl6pPr>
      <a:lvl7pPr marL="9144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ヒラギノ角ゴ Pro W3" charset="-128"/>
          <a:cs typeface="ヒラギノ角ゴ Pro W3" charset="-128"/>
        </a:defRPr>
      </a:lvl7pPr>
      <a:lvl8pPr marL="13716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ヒラギノ角ゴ Pro W3" charset="-128"/>
          <a:cs typeface="ヒラギノ角ゴ Pro W3" charset="-128"/>
        </a:defRPr>
      </a:lvl8pPr>
      <a:lvl9pPr marL="18288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ヒラギノ角ゴ Pro W3" charset="-128"/>
          <a:cs typeface="ヒラギノ角ゴ Pro W3" charset="-128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ヒラギノ角ゴ Pro W3" charset="-128"/>
          <a:cs typeface="ヒラギノ角ゴ Pro W3" charset="-128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ヒラギノ角ゴ Pro W3" charset="-128"/>
          <a:cs typeface="ヒラギノ角ゴ Pro W3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ヒラギノ角ゴ Pro W3" charset="-128"/>
          <a:cs typeface="ヒラギノ角ゴ Pro W3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ヒラギノ角ゴ Pro W3" charset="-128"/>
          <a:cs typeface="ヒラギノ角ゴ Pro W3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ヒラギノ角ゴ Pro W3" charset="-128"/>
          <a:cs typeface="ヒラギノ角ゴ Pro W3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Placeholder 1"/>
          <p:cNvSpPr>
            <a:spLocks noGrp="1"/>
          </p:cNvSpPr>
          <p:nvPr>
            <p:ph type="title"/>
          </p:nvPr>
        </p:nvSpPr>
        <p:spPr bwMode="auto">
          <a:xfrm>
            <a:off x="152400" y="152400"/>
            <a:ext cx="8164513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614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52400" y="1477963"/>
            <a:ext cx="8177213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050" y="6527800"/>
            <a:ext cx="2895600" cy="246063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900">
                <a:solidFill>
                  <a:srgbClr val="898989"/>
                </a:solidFill>
                <a:latin typeface="Verdana" pitchFamily="34" charset="0"/>
                <a:ea typeface="ヒラギノ角ゴ Pro W3" charset="-128"/>
                <a:cs typeface="+mn-cs"/>
              </a:defRPr>
            </a:lvl1pPr>
          </a:lstStyle>
          <a:p>
            <a:pPr>
              <a:defRPr/>
            </a:pPr>
            <a:r>
              <a:rPr lang="es-ES_tradnl"/>
              <a:t>Gobierno de Chile | Ministerio del Interior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183313" y="6527800"/>
            <a:ext cx="2133600" cy="19367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000">
                <a:solidFill>
                  <a:srgbClr val="898989"/>
                </a:solidFill>
                <a:latin typeface="Verdana" pitchFamily="34" charset="0"/>
                <a:ea typeface="ヒラギノ角ゴ Pro W3" charset="-128"/>
                <a:cs typeface="+mn-cs"/>
              </a:defRPr>
            </a:lvl1pPr>
          </a:lstStyle>
          <a:p>
            <a:pPr>
              <a:defRPr/>
            </a:pPr>
            <a:fld id="{CB344033-4C40-4F48-87F5-652DB4BCCE57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8413750" y="-6350"/>
            <a:ext cx="284163" cy="866775"/>
          </a:xfrm>
          <a:prstGeom prst="rect">
            <a:avLst/>
          </a:prstGeom>
          <a:solidFill>
            <a:srgbClr val="006CB7"/>
          </a:solidFill>
          <a:ln w="9525">
            <a:noFill/>
            <a:miter lim="800000"/>
            <a:headEnd/>
            <a:tailEnd/>
          </a:ln>
          <a:effectLst>
            <a:outerShdw dist="38100" dir="2700000" algn="br" rotWithShape="0">
              <a:srgbClr val="808080">
                <a:alpha val="25000"/>
              </a:srgbClr>
            </a:outerShdw>
          </a:effectLst>
        </p:spPr>
        <p:txBody>
          <a:bodyPr anchor="ctr"/>
          <a:lstStyle/>
          <a:p>
            <a:pPr>
              <a:defRPr/>
            </a:pPr>
            <a:endParaRPr lang="es-CL">
              <a:solidFill>
                <a:srgbClr val="FFFFFF"/>
              </a:solidFill>
              <a:latin typeface="Calibri" pitchFamily="34" charset="0"/>
              <a:ea typeface="ヒラギノ角ゴ Pro W3" charset="-128"/>
              <a:cs typeface="+mn-cs"/>
            </a:endParaRPr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8697913" y="0"/>
            <a:ext cx="347662" cy="860425"/>
          </a:xfrm>
          <a:prstGeom prst="rect">
            <a:avLst/>
          </a:prstGeom>
          <a:solidFill>
            <a:srgbClr val="EF4144"/>
          </a:solidFill>
          <a:ln w="9525">
            <a:noFill/>
            <a:miter lim="800000"/>
            <a:headEnd/>
            <a:tailEnd/>
          </a:ln>
          <a:effectLst>
            <a:outerShdw dist="38100" dir="2700000" rotWithShape="0">
              <a:srgbClr val="808080">
                <a:alpha val="25000"/>
              </a:srgbClr>
            </a:outerShdw>
          </a:effectLst>
        </p:spPr>
        <p:txBody>
          <a:bodyPr anchor="ctr"/>
          <a:lstStyle/>
          <a:p>
            <a:pPr>
              <a:defRPr/>
            </a:pPr>
            <a:endParaRPr lang="es-CL">
              <a:solidFill>
                <a:srgbClr val="FFFFFF"/>
              </a:solidFill>
              <a:latin typeface="Calibri" pitchFamily="34" charset="0"/>
              <a:ea typeface="ヒラギノ角ゴ Pro W3" charset="-128"/>
              <a:cs typeface="+mn-cs"/>
            </a:endParaRPr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8413750" y="6400800"/>
            <a:ext cx="284163" cy="457200"/>
          </a:xfrm>
          <a:prstGeom prst="rect">
            <a:avLst/>
          </a:prstGeom>
          <a:solidFill>
            <a:srgbClr val="006CB7"/>
          </a:solidFill>
          <a:ln w="9525">
            <a:noFill/>
            <a:miter lim="800000"/>
            <a:headEnd/>
            <a:tailEnd/>
          </a:ln>
          <a:effectLst>
            <a:outerShdw dist="38100" dir="12899965" algn="br" rotWithShape="0">
              <a:srgbClr val="808080">
                <a:alpha val="25000"/>
              </a:srgbClr>
            </a:outerShdw>
          </a:effectLst>
        </p:spPr>
        <p:txBody>
          <a:bodyPr anchor="ctr"/>
          <a:lstStyle/>
          <a:p>
            <a:pPr>
              <a:defRPr/>
            </a:pPr>
            <a:endParaRPr lang="es-CL">
              <a:solidFill>
                <a:srgbClr val="FFFFFF"/>
              </a:solidFill>
              <a:latin typeface="Calibri" pitchFamily="34" charset="0"/>
              <a:ea typeface="ヒラギノ角ゴ Pro W3" charset="-128"/>
              <a:cs typeface="+mn-cs"/>
            </a:endParaRPr>
          </a:p>
        </p:txBody>
      </p:sp>
      <p:sp>
        <p:nvSpPr>
          <p:cNvPr id="11" name="Rectangle 10"/>
          <p:cNvSpPr>
            <a:spLocks noChangeArrowheads="1"/>
          </p:cNvSpPr>
          <p:nvPr/>
        </p:nvSpPr>
        <p:spPr bwMode="auto">
          <a:xfrm>
            <a:off x="8697913" y="6400800"/>
            <a:ext cx="347662" cy="457200"/>
          </a:xfrm>
          <a:prstGeom prst="rect">
            <a:avLst/>
          </a:prstGeom>
          <a:solidFill>
            <a:srgbClr val="EF4144"/>
          </a:solidFill>
          <a:ln w="9525">
            <a:noFill/>
            <a:miter lim="800000"/>
            <a:headEnd/>
            <a:tailEnd/>
          </a:ln>
          <a:effectLst>
            <a:outerShdw dist="38100" dir="12899965" rotWithShape="0">
              <a:srgbClr val="808080">
                <a:alpha val="25000"/>
              </a:srgbClr>
            </a:outerShdw>
          </a:effectLst>
        </p:spPr>
        <p:txBody>
          <a:bodyPr anchor="ctr"/>
          <a:lstStyle/>
          <a:p>
            <a:pPr>
              <a:defRPr/>
            </a:pPr>
            <a:endParaRPr lang="es-CL">
              <a:solidFill>
                <a:srgbClr val="FFFFFF"/>
              </a:solidFill>
              <a:latin typeface="Calibri" pitchFamily="34" charset="0"/>
              <a:ea typeface="ヒラギノ角ゴ Pro W3" charset="-128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6" r:id="rId1"/>
    <p:sldLayoutId id="2147483697" r:id="rId2"/>
    <p:sldLayoutId id="2147483698" r:id="rId3"/>
    <p:sldLayoutId id="2147483699" r:id="rId4"/>
    <p:sldLayoutId id="2147483700" r:id="rId5"/>
    <p:sldLayoutId id="2147483701" r:id="rId6"/>
    <p:sldLayoutId id="2147483702" r:id="rId7"/>
    <p:sldLayoutId id="2147483703" r:id="rId8"/>
    <p:sldLayoutId id="2147483704" r:id="rId9"/>
    <p:sldLayoutId id="2147483705" r:id="rId10"/>
    <p:sldLayoutId id="2147483706" r:id="rId11"/>
  </p:sldLayoutIdLst>
  <p:txStyles>
    <p:titleStyle>
      <a:lvl1pPr algn="l" defTabSz="457200" rtl="0" eaLnBrk="0" fontAlgn="base" hangingPunct="0">
        <a:spcBef>
          <a:spcPct val="0"/>
        </a:spcBef>
        <a:spcAft>
          <a:spcPct val="0"/>
        </a:spcAft>
        <a:defRPr sz="2400" kern="1200">
          <a:solidFill>
            <a:srgbClr val="006CB7"/>
          </a:solidFill>
          <a:latin typeface="Verdana"/>
          <a:ea typeface="ヒラギノ角ゴ Pro W3" charset="-128"/>
          <a:cs typeface="Verdana"/>
        </a:defRPr>
      </a:lvl1pPr>
      <a:lvl2pPr algn="l" defTabSz="457200" rtl="0" eaLnBrk="0" fontAlgn="base" hangingPunct="0">
        <a:spcBef>
          <a:spcPct val="0"/>
        </a:spcBef>
        <a:spcAft>
          <a:spcPct val="0"/>
        </a:spcAft>
        <a:defRPr sz="2400">
          <a:solidFill>
            <a:srgbClr val="006CB7"/>
          </a:solidFill>
          <a:latin typeface="Verdana" charset="0"/>
          <a:ea typeface="ヒラギノ角ゴ Pro W3" charset="-128"/>
          <a:cs typeface="Verdana" pitchFamily="34" charset="0"/>
        </a:defRPr>
      </a:lvl2pPr>
      <a:lvl3pPr algn="l" defTabSz="457200" rtl="0" eaLnBrk="0" fontAlgn="base" hangingPunct="0">
        <a:spcBef>
          <a:spcPct val="0"/>
        </a:spcBef>
        <a:spcAft>
          <a:spcPct val="0"/>
        </a:spcAft>
        <a:defRPr sz="2400">
          <a:solidFill>
            <a:srgbClr val="006CB7"/>
          </a:solidFill>
          <a:latin typeface="Verdana" charset="0"/>
          <a:ea typeface="ヒラギノ角ゴ Pro W3" charset="-128"/>
          <a:cs typeface="Verdana" pitchFamily="34" charset="0"/>
        </a:defRPr>
      </a:lvl3pPr>
      <a:lvl4pPr algn="l" defTabSz="457200" rtl="0" eaLnBrk="0" fontAlgn="base" hangingPunct="0">
        <a:spcBef>
          <a:spcPct val="0"/>
        </a:spcBef>
        <a:spcAft>
          <a:spcPct val="0"/>
        </a:spcAft>
        <a:defRPr sz="2400">
          <a:solidFill>
            <a:srgbClr val="006CB7"/>
          </a:solidFill>
          <a:latin typeface="Verdana" charset="0"/>
          <a:ea typeface="ヒラギノ角ゴ Pro W3" charset="-128"/>
          <a:cs typeface="Verdana" pitchFamily="34" charset="0"/>
        </a:defRPr>
      </a:lvl4pPr>
      <a:lvl5pPr algn="l" defTabSz="457200" rtl="0" eaLnBrk="0" fontAlgn="base" hangingPunct="0">
        <a:spcBef>
          <a:spcPct val="0"/>
        </a:spcBef>
        <a:spcAft>
          <a:spcPct val="0"/>
        </a:spcAft>
        <a:defRPr sz="2400">
          <a:solidFill>
            <a:srgbClr val="006CB7"/>
          </a:solidFill>
          <a:latin typeface="Verdana" charset="0"/>
          <a:ea typeface="ヒラギノ角ゴ Pro W3" charset="-128"/>
          <a:cs typeface="Verdana" pitchFamily="34" charset="0"/>
        </a:defRPr>
      </a:lvl5pPr>
      <a:lvl6pPr marL="457200" algn="l" defTabSz="457200" rtl="0" fontAlgn="base">
        <a:spcBef>
          <a:spcPct val="0"/>
        </a:spcBef>
        <a:spcAft>
          <a:spcPct val="0"/>
        </a:spcAft>
        <a:defRPr sz="2400">
          <a:solidFill>
            <a:srgbClr val="006CB7"/>
          </a:solidFill>
          <a:latin typeface="Verdana" charset="0"/>
          <a:ea typeface="ヒラギノ角ゴ Pro W3" charset="-128"/>
        </a:defRPr>
      </a:lvl6pPr>
      <a:lvl7pPr marL="914400" algn="l" defTabSz="457200" rtl="0" fontAlgn="base">
        <a:spcBef>
          <a:spcPct val="0"/>
        </a:spcBef>
        <a:spcAft>
          <a:spcPct val="0"/>
        </a:spcAft>
        <a:defRPr sz="2400">
          <a:solidFill>
            <a:srgbClr val="006CB7"/>
          </a:solidFill>
          <a:latin typeface="Verdana" charset="0"/>
          <a:ea typeface="ヒラギノ角ゴ Pro W3" charset="-128"/>
        </a:defRPr>
      </a:lvl7pPr>
      <a:lvl8pPr marL="1371600" algn="l" defTabSz="457200" rtl="0" fontAlgn="base">
        <a:spcBef>
          <a:spcPct val="0"/>
        </a:spcBef>
        <a:spcAft>
          <a:spcPct val="0"/>
        </a:spcAft>
        <a:defRPr sz="2400">
          <a:solidFill>
            <a:srgbClr val="006CB7"/>
          </a:solidFill>
          <a:latin typeface="Verdana" charset="0"/>
          <a:ea typeface="ヒラギノ角ゴ Pro W3" charset="-128"/>
        </a:defRPr>
      </a:lvl8pPr>
      <a:lvl9pPr marL="1828800" algn="l" defTabSz="457200" rtl="0" fontAlgn="base">
        <a:spcBef>
          <a:spcPct val="0"/>
        </a:spcBef>
        <a:spcAft>
          <a:spcPct val="0"/>
        </a:spcAft>
        <a:defRPr sz="2400">
          <a:solidFill>
            <a:srgbClr val="006CB7"/>
          </a:solidFill>
          <a:latin typeface="Verdana" charset="0"/>
          <a:ea typeface="ヒラギノ角ゴ Pro W3" charset="-128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000" kern="1200">
          <a:solidFill>
            <a:srgbClr val="595959"/>
          </a:solidFill>
          <a:latin typeface="+mn-lt"/>
          <a:ea typeface="ヒラギノ角ゴ Pro W3" charset="-128"/>
          <a:cs typeface="ヒラギノ角ゴ Pro W3" charset="-128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rgbClr val="595959"/>
          </a:solidFill>
          <a:latin typeface="+mn-lt"/>
          <a:ea typeface="ヒラギノ角ゴ Pro W3" charset="-128"/>
          <a:cs typeface="ヒラギノ角ゴ Pro W3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1600" kern="1200">
          <a:solidFill>
            <a:srgbClr val="595959"/>
          </a:solidFill>
          <a:latin typeface="+mn-lt"/>
          <a:ea typeface="ヒラギノ角ゴ Pro W3" charset="-128"/>
          <a:cs typeface="ヒラギノ角ゴ Pro W3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1400" kern="1200">
          <a:solidFill>
            <a:srgbClr val="595959"/>
          </a:solidFill>
          <a:latin typeface="+mn-lt"/>
          <a:ea typeface="ヒラギノ角ゴ Pro W3" charset="-128"/>
          <a:cs typeface="ヒラギノ角ゴ Pro W3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400" kern="1200">
          <a:solidFill>
            <a:srgbClr val="595959"/>
          </a:solidFill>
          <a:latin typeface="+mn-lt"/>
          <a:ea typeface="ヒラギノ角ゴ Pro W3" charset="-128"/>
          <a:cs typeface="ヒラギノ角ゴ Pro W3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/>
        </p:nvSpPr>
        <p:spPr>
          <a:xfrm>
            <a:off x="0" y="6629400"/>
            <a:ext cx="9144000" cy="228600"/>
          </a:xfrm>
          <a:prstGeom prst="rect">
            <a:avLst/>
          </a:prstGeom>
          <a:solidFill>
            <a:srgbClr val="EF41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es-CL">
              <a:solidFill>
                <a:srgbClr val="FFFFFF"/>
              </a:solidFill>
              <a:ea typeface="ヒラギノ角ゴ Pro W3" charset="-128"/>
            </a:endParaRPr>
          </a:p>
        </p:txBody>
      </p:sp>
      <p:sp>
        <p:nvSpPr>
          <p:cNvPr id="14" name="Rectangle 13"/>
          <p:cNvSpPr>
            <a:spLocks noChangeArrowheads="1"/>
          </p:cNvSpPr>
          <p:nvPr/>
        </p:nvSpPr>
        <p:spPr bwMode="auto">
          <a:xfrm>
            <a:off x="7153275" y="0"/>
            <a:ext cx="1990725" cy="66294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>
            <a:outerShdw dist="38100" dir="5640026" rotWithShape="0">
              <a:srgbClr val="808080">
                <a:alpha val="25000"/>
              </a:srgbClr>
            </a:outerShdw>
          </a:effectLst>
        </p:spPr>
        <p:txBody>
          <a:bodyPr anchor="ctr"/>
          <a:lstStyle/>
          <a:p>
            <a:pPr>
              <a:defRPr/>
            </a:pPr>
            <a:endParaRPr lang="es-CL">
              <a:solidFill>
                <a:srgbClr val="FFFFFF"/>
              </a:solidFill>
              <a:latin typeface="Calibri" pitchFamily="34" charset="0"/>
              <a:ea typeface="ヒラギノ角ゴ Pro W3" charset="-128"/>
              <a:cs typeface="+mn-cs"/>
            </a:endParaRPr>
          </a:p>
        </p:txBody>
      </p:sp>
      <p:grpSp>
        <p:nvGrpSpPr>
          <p:cNvPr id="18436" name="Group 11"/>
          <p:cNvGrpSpPr>
            <a:grpSpLocks/>
          </p:cNvGrpSpPr>
          <p:nvPr/>
        </p:nvGrpSpPr>
        <p:grpSpPr bwMode="auto">
          <a:xfrm>
            <a:off x="7153275" y="2058988"/>
            <a:ext cx="1990725" cy="2038350"/>
            <a:chOff x="3511550" y="2133600"/>
            <a:chExt cx="2976563" cy="3048000"/>
          </a:xfrm>
        </p:grpSpPr>
        <p:sp>
          <p:nvSpPr>
            <p:cNvPr id="7" name="Rectangle 6"/>
            <p:cNvSpPr/>
            <p:nvPr/>
          </p:nvSpPr>
          <p:spPr>
            <a:xfrm>
              <a:off x="3511550" y="2133600"/>
              <a:ext cx="1338741" cy="3048000"/>
            </a:xfrm>
            <a:prstGeom prst="rect">
              <a:avLst/>
            </a:prstGeom>
            <a:solidFill>
              <a:srgbClr val="006CB7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endParaRPr lang="es-CL">
                <a:solidFill>
                  <a:srgbClr val="FFFFFF"/>
                </a:solidFill>
                <a:ea typeface="ヒラギノ角ゴ Pro W3" charset="-128"/>
              </a:endParaRPr>
            </a:p>
          </p:txBody>
        </p:sp>
        <p:sp>
          <p:nvSpPr>
            <p:cNvPr id="8" name="Rectangle 7"/>
            <p:cNvSpPr/>
            <p:nvPr/>
          </p:nvSpPr>
          <p:spPr>
            <a:xfrm>
              <a:off x="4850291" y="2133600"/>
              <a:ext cx="1637822" cy="3048000"/>
            </a:xfrm>
            <a:prstGeom prst="rect">
              <a:avLst/>
            </a:prstGeom>
            <a:solidFill>
              <a:srgbClr val="EF4144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endParaRPr lang="es-CL">
                <a:solidFill>
                  <a:srgbClr val="FFFFFF"/>
                </a:solidFill>
                <a:ea typeface="ヒラギノ角ゴ Pro W3" charset="-128"/>
              </a:endParaRPr>
            </a:p>
          </p:txBody>
        </p:sp>
        <p:pic>
          <p:nvPicPr>
            <p:cNvPr id="18441" name="Picture 1"/>
            <p:cNvPicPr>
              <a:picLocks noChangeAspect="1" noChangeArrowheads="1"/>
            </p:cNvPicPr>
            <p:nvPr/>
          </p:nvPicPr>
          <p:blipFill>
            <a:blip r:embed="rId13"/>
            <a:srcRect/>
            <a:stretch>
              <a:fillRect/>
            </a:stretch>
          </p:blipFill>
          <p:spPr bwMode="auto">
            <a:xfrm>
              <a:off x="3660775" y="2287588"/>
              <a:ext cx="1041400" cy="760412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</p:pic>
        <p:pic>
          <p:nvPicPr>
            <p:cNvPr id="18442" name="Picture 1"/>
            <p:cNvPicPr>
              <a:picLocks noChangeAspect="1" noChangeArrowheads="1"/>
            </p:cNvPicPr>
            <p:nvPr/>
          </p:nvPicPr>
          <p:blipFill>
            <a:blip r:embed="rId14"/>
            <a:srcRect/>
            <a:stretch>
              <a:fillRect/>
            </a:stretch>
          </p:blipFill>
          <p:spPr bwMode="auto">
            <a:xfrm>
              <a:off x="4995863" y="2287588"/>
              <a:ext cx="1339850" cy="544512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</p:pic>
        <p:pic>
          <p:nvPicPr>
            <p:cNvPr id="18443" name="Picture 1"/>
            <p:cNvPicPr>
              <a:picLocks noChangeAspect="1" noChangeArrowheads="1"/>
            </p:cNvPicPr>
            <p:nvPr/>
          </p:nvPicPr>
          <p:blipFill>
            <a:blip r:embed="rId15"/>
            <a:srcRect/>
            <a:stretch>
              <a:fillRect/>
            </a:stretch>
          </p:blipFill>
          <p:spPr bwMode="auto">
            <a:xfrm>
              <a:off x="5003800" y="4851400"/>
              <a:ext cx="1336675" cy="230188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</p:pic>
      </p:grp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4763" y="0"/>
            <a:ext cx="7148512" cy="6629400"/>
          </a:xfrm>
          <a:prstGeom prst="rect">
            <a:avLst/>
          </a:prstGeom>
          <a:solidFill>
            <a:srgbClr val="006CB7"/>
          </a:solidFill>
          <a:ln w="9525">
            <a:noFill/>
            <a:miter lim="800000"/>
            <a:headEnd/>
            <a:tailEnd/>
          </a:ln>
          <a:effectLst>
            <a:outerShdw dist="38100" dir="3779989" algn="br" rotWithShape="0">
              <a:srgbClr val="808080">
                <a:alpha val="70000"/>
              </a:srgbClr>
            </a:outerShdw>
          </a:effectLst>
        </p:spPr>
        <p:txBody>
          <a:bodyPr anchor="ctr"/>
          <a:lstStyle/>
          <a:p>
            <a:pPr>
              <a:defRPr/>
            </a:pPr>
            <a:endParaRPr lang="es-CL">
              <a:solidFill>
                <a:srgbClr val="FFFFFF"/>
              </a:solidFill>
              <a:latin typeface="Calibri" pitchFamily="34" charset="0"/>
              <a:ea typeface="ヒラギノ角ゴ Pro W3" charset="-128"/>
              <a:cs typeface="+mn-cs"/>
            </a:endParaRPr>
          </a:p>
        </p:txBody>
      </p:sp>
      <p:sp>
        <p:nvSpPr>
          <p:cNvPr id="18438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525713"/>
            <a:ext cx="64770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08" r:id="rId2"/>
    <p:sldLayoutId id="2147483709" r:id="rId3"/>
    <p:sldLayoutId id="2147483710" r:id="rId4"/>
    <p:sldLayoutId id="2147483711" r:id="rId5"/>
    <p:sldLayoutId id="2147483712" r:id="rId6"/>
    <p:sldLayoutId id="2147483713" r:id="rId7"/>
    <p:sldLayoutId id="2147483714" r:id="rId8"/>
    <p:sldLayoutId id="2147483715" r:id="rId9"/>
    <p:sldLayoutId id="2147483716" r:id="rId10"/>
    <p:sldLayoutId id="2147483717" r:id="rId11"/>
  </p:sldLayoutIdLst>
  <p:txStyles>
    <p:titleStyle>
      <a:lvl1pPr algn="l" defTabSz="457200" rtl="0" eaLnBrk="0" fontAlgn="base" hangingPunct="0">
        <a:spcBef>
          <a:spcPct val="0"/>
        </a:spcBef>
        <a:spcAft>
          <a:spcPct val="0"/>
        </a:spcAft>
        <a:defRPr sz="4400" b="1" kern="1200">
          <a:solidFill>
            <a:schemeClr val="tx1"/>
          </a:solidFill>
          <a:latin typeface="Verdana"/>
          <a:ea typeface="ヒラギノ角ゴ Pro W3" charset="-128"/>
          <a:cs typeface="Verdana"/>
        </a:defRPr>
      </a:lvl1pPr>
      <a:lvl2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Verdana" charset="0"/>
          <a:ea typeface="ヒラギノ角ゴ Pro W3" charset="-128"/>
          <a:cs typeface="Verdana" pitchFamily="34" charset="0"/>
        </a:defRPr>
      </a:lvl2pPr>
      <a:lvl3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Verdana" charset="0"/>
          <a:ea typeface="ヒラギノ角ゴ Pro W3" charset="-128"/>
          <a:cs typeface="Verdana" pitchFamily="34" charset="0"/>
        </a:defRPr>
      </a:lvl3pPr>
      <a:lvl4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Verdana" charset="0"/>
          <a:ea typeface="ヒラギノ角ゴ Pro W3" charset="-128"/>
          <a:cs typeface="Verdana" pitchFamily="34" charset="0"/>
        </a:defRPr>
      </a:lvl4pPr>
      <a:lvl5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Verdana" charset="0"/>
          <a:ea typeface="ヒラギノ角ゴ Pro W3" charset="-128"/>
          <a:cs typeface="Verdana" pitchFamily="34" charset="0"/>
        </a:defRPr>
      </a:lvl5pPr>
      <a:lvl6pPr marL="457200" algn="l" defTabSz="457200" rtl="0" fontAlgn="base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Verdana" charset="0"/>
          <a:ea typeface="ヒラギノ角ゴ Pro W3" charset="-128"/>
        </a:defRPr>
      </a:lvl6pPr>
      <a:lvl7pPr marL="914400" algn="l" defTabSz="457200" rtl="0" fontAlgn="base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Verdana" charset="0"/>
          <a:ea typeface="ヒラギノ角ゴ Pro W3" charset="-128"/>
        </a:defRPr>
      </a:lvl7pPr>
      <a:lvl8pPr marL="1371600" algn="l" defTabSz="457200" rtl="0" fontAlgn="base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Verdana" charset="0"/>
          <a:ea typeface="ヒラギノ角ゴ Pro W3" charset="-128"/>
        </a:defRPr>
      </a:lvl8pPr>
      <a:lvl9pPr marL="1828800" algn="l" defTabSz="457200" rtl="0" fontAlgn="base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Verdana" charset="0"/>
          <a:ea typeface="ヒラギノ角ゴ Pro W3" charset="-128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ヒラギノ角ゴ Pro W3" charset="-128"/>
          <a:cs typeface="ヒラギノ角ゴ Pro W3" charset="-128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ヒラギノ角ゴ Pro W3" charset="-128"/>
          <a:cs typeface="ヒラギノ角ゴ Pro W3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ヒラギノ角ゴ Pro W3" charset="-128"/>
          <a:cs typeface="ヒラギノ角ゴ Pro W3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ヒラギノ角ゴ Pro W3" charset="-128"/>
          <a:cs typeface="ヒラギノ角ゴ Pro W3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ヒラギノ角ゴ Pro W3" charset="-128"/>
          <a:cs typeface="ヒラギノ角ゴ Pro W3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4.jpe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0.jpe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6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e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9.wmf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Title 1"/>
          <p:cNvSpPr>
            <a:spLocks noGrp="1"/>
          </p:cNvSpPr>
          <p:nvPr>
            <p:ph type="ctrTitle"/>
          </p:nvPr>
        </p:nvSpPr>
        <p:spPr bwMode="auto">
          <a:xfrm>
            <a:off x="528672" y="1381125"/>
            <a:ext cx="8972550" cy="936625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base">
              <a:spcAft>
                <a:spcPct val="0"/>
              </a:spcAft>
            </a:pPr>
            <a:r>
              <a:rPr lang="es-ES" sz="2800" b="1" dirty="0" smtClean="0">
                <a:ea typeface="ヒラギノ角ゴ Pro W3"/>
                <a:cs typeface="ヒラギノ角ゴ Pro W3"/>
              </a:rPr>
              <a:t>Documentos técnicos y requerimientos normativos para</a:t>
            </a:r>
            <a:br>
              <a:rPr lang="es-ES" sz="2800" b="1" dirty="0" smtClean="0">
                <a:ea typeface="ヒラギノ角ゴ Pro W3"/>
                <a:cs typeface="ヒラギノ角ゴ Pro W3"/>
              </a:rPr>
            </a:br>
            <a:r>
              <a:rPr lang="es-ES" sz="2800" b="1" dirty="0" smtClean="0">
                <a:ea typeface="ヒラギノ角ゴ Pro W3"/>
                <a:cs typeface="ヒラギノ角ゴ Pro W3"/>
              </a:rPr>
              <a:t> la INDE:</a:t>
            </a:r>
            <a:endParaRPr lang="es-ES_tradnl" sz="2800" b="1" dirty="0" smtClean="0">
              <a:ea typeface="ヒラギノ角ゴ Pro W3"/>
              <a:cs typeface="ヒラギノ角ゴ Pro W3"/>
            </a:endParaRPr>
          </a:p>
        </p:txBody>
      </p:sp>
      <p:sp>
        <p:nvSpPr>
          <p:cNvPr id="31746" name="Subtitle 2"/>
          <p:cNvSpPr>
            <a:spLocks noGrp="1"/>
          </p:cNvSpPr>
          <p:nvPr>
            <p:ph type="subTitle" idx="1"/>
          </p:nvPr>
        </p:nvSpPr>
        <p:spPr bwMode="auto">
          <a:xfrm>
            <a:off x="568356" y="2317750"/>
            <a:ext cx="8432800" cy="823913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base">
              <a:spcAft>
                <a:spcPct val="0"/>
              </a:spcAft>
              <a:buFont typeface="Arial" charset="0"/>
              <a:buNone/>
            </a:pPr>
            <a:r>
              <a:rPr lang="es-ES" sz="2800" dirty="0" smtClean="0">
                <a:solidFill>
                  <a:schemeClr val="tx1"/>
                </a:solidFill>
                <a:ea typeface="ヒラギノ角ゴ Pro W3"/>
                <a:cs typeface="ヒラギノ角ゴ Pro W3"/>
              </a:rPr>
              <a:t>Sistema de Referencia Geodésico – SIRGAS , Metadatos y     WMS</a:t>
            </a:r>
            <a:r>
              <a:rPr lang="es-ES" dirty="0" smtClean="0">
                <a:solidFill>
                  <a:schemeClr val="tx1"/>
                </a:solidFill>
                <a:ea typeface="ヒラギノ角ゴ Pro W3"/>
                <a:cs typeface="ヒラギノ角ゴ Pro W3"/>
              </a:rPr>
              <a:t> </a:t>
            </a:r>
            <a:endParaRPr lang="es-CL" dirty="0" smtClean="0">
              <a:solidFill>
                <a:schemeClr val="tx1"/>
              </a:solidFill>
              <a:ea typeface="ヒラギノ角ゴ Pro W3"/>
              <a:cs typeface="ヒラギノ角ゴ Pro W3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9 Llamada de nube"/>
          <p:cNvSpPr/>
          <p:nvPr/>
        </p:nvSpPr>
        <p:spPr>
          <a:xfrm>
            <a:off x="152400" y="660400"/>
            <a:ext cx="5461010" cy="3286125"/>
          </a:xfrm>
          <a:prstGeom prst="cloudCallout">
            <a:avLst/>
          </a:prstGeom>
          <a:noFill/>
          <a:ln>
            <a:solidFill>
              <a:schemeClr val="accent1">
                <a:lumMod val="75000"/>
              </a:schemeClr>
            </a:solidFill>
          </a:ln>
        </p:spPr>
        <p:txBody>
          <a:bodyPr wrap="none" numCol="1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es-CL" kern="10" dirty="0">
              <a:ln w="12700">
                <a:solidFill>
                  <a:srgbClr val="333333"/>
                </a:solidFill>
                <a:round/>
                <a:headEnd/>
                <a:tailEnd/>
              </a:ln>
              <a:solidFill>
                <a:srgbClr val="B2B2B2">
                  <a:alpha val="50000"/>
                </a:srgbClr>
              </a:solidFill>
              <a:effectLst>
                <a:outerShdw dist="45791" dir="2021404" algn="ctr" rotWithShape="0">
                  <a:schemeClr val="bg1"/>
                </a:outerShdw>
              </a:effectLst>
              <a:latin typeface="Arial Black"/>
            </a:endParaRPr>
          </a:p>
        </p:txBody>
      </p:sp>
      <p:sp>
        <p:nvSpPr>
          <p:cNvPr id="167938" name="Rectangle 2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es-MX" dirty="0" smtClean="0">
                <a:latin typeface="Verdana" pitchFamily="34" charset="0"/>
                <a:ea typeface="ヒラギノ角ゴ Pro W3"/>
                <a:cs typeface="Verdana" pitchFamily="34" charset="0"/>
              </a:rPr>
              <a:t>I- Descripción general de los trabajos: SIRGAS</a:t>
            </a:r>
            <a:endParaRPr lang="es-ES" dirty="0" smtClean="0">
              <a:latin typeface="Verdana" pitchFamily="34" charset="0"/>
              <a:ea typeface="ヒラギノ角ゴ Pro W3"/>
              <a:cs typeface="Verdana" pitchFamily="34" charset="0"/>
            </a:endParaRPr>
          </a:p>
        </p:txBody>
      </p:sp>
      <p:sp>
        <p:nvSpPr>
          <p:cNvPr id="167940" name="WordArt 4"/>
          <p:cNvSpPr>
            <a:spLocks noChangeArrowheads="1" noChangeShapeType="1" noTextEdit="1"/>
          </p:cNvSpPr>
          <p:nvPr/>
        </p:nvSpPr>
        <p:spPr bwMode="auto">
          <a:xfrm>
            <a:off x="471476" y="935038"/>
            <a:ext cx="2457450" cy="3143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s-CL" kern="10" dirty="0">
                <a:ln w="12700">
                  <a:solidFill>
                    <a:srgbClr val="333333"/>
                  </a:solidFill>
                  <a:round/>
                  <a:headEnd/>
                  <a:tailEnd/>
                </a:ln>
                <a:solidFill>
                  <a:schemeClr val="tx1">
                    <a:lumMod val="75000"/>
                    <a:lumOff val="25000"/>
                    <a:alpha val="50000"/>
                  </a:schemeClr>
                </a:solidFill>
                <a:effectLst>
                  <a:outerShdw dist="45791" dir="2021404" algn="ctr" rotWithShape="0">
                    <a:schemeClr val="bg1"/>
                  </a:outerShdw>
                </a:effectLst>
                <a:latin typeface="Arial Black"/>
              </a:rPr>
              <a:t>¿</a:t>
            </a:r>
            <a:r>
              <a:rPr lang="es-CL" kern="10" dirty="0" smtClean="0">
                <a:ln w="12700">
                  <a:solidFill>
                    <a:srgbClr val="333333"/>
                  </a:solidFill>
                  <a:round/>
                  <a:headEnd/>
                  <a:tailEnd/>
                </a:ln>
                <a:solidFill>
                  <a:schemeClr val="tx1">
                    <a:lumMod val="75000"/>
                    <a:lumOff val="25000"/>
                    <a:alpha val="50000"/>
                  </a:schemeClr>
                </a:solidFill>
                <a:effectLst>
                  <a:outerShdw dist="45791" dir="2021404" algn="ctr" rotWithShape="0">
                    <a:schemeClr val="bg1"/>
                  </a:outerShdw>
                </a:effectLst>
                <a:latin typeface="Arial Black"/>
              </a:rPr>
              <a:t>Cómo </a:t>
            </a:r>
            <a:r>
              <a:rPr lang="es-CL" kern="10" dirty="0">
                <a:ln w="12700">
                  <a:solidFill>
                    <a:srgbClr val="333333"/>
                  </a:solidFill>
                  <a:round/>
                  <a:headEnd/>
                  <a:tailEnd/>
                </a:ln>
                <a:solidFill>
                  <a:schemeClr val="tx1">
                    <a:lumMod val="75000"/>
                    <a:lumOff val="25000"/>
                    <a:alpha val="50000"/>
                  </a:schemeClr>
                </a:solidFill>
                <a:effectLst>
                  <a:outerShdw dist="45791" dir="2021404" algn="ctr" rotWithShape="0">
                    <a:schemeClr val="bg1"/>
                  </a:outerShdw>
                </a:effectLst>
                <a:latin typeface="Arial Black"/>
              </a:rPr>
              <a:t>transformo </a:t>
            </a:r>
            <a:r>
              <a:rPr lang="es-CL" kern="10" dirty="0" smtClean="0">
                <a:ln w="12700">
                  <a:solidFill>
                    <a:srgbClr val="333333"/>
                  </a:solidFill>
                  <a:round/>
                  <a:headEnd/>
                  <a:tailEnd/>
                </a:ln>
                <a:solidFill>
                  <a:schemeClr val="tx1">
                    <a:lumMod val="75000"/>
                    <a:lumOff val="25000"/>
                    <a:alpha val="50000"/>
                  </a:schemeClr>
                </a:solidFill>
                <a:effectLst>
                  <a:outerShdw dist="45791" dir="2021404" algn="ctr" rotWithShape="0">
                    <a:schemeClr val="bg1"/>
                  </a:outerShdw>
                </a:effectLst>
                <a:latin typeface="Arial Black"/>
              </a:rPr>
              <a:t>coordenadas</a:t>
            </a:r>
            <a:r>
              <a:rPr lang="es-CL" kern="10" dirty="0">
                <a:ln w="12700">
                  <a:solidFill>
                    <a:srgbClr val="333333"/>
                  </a:solidFill>
                  <a:round/>
                  <a:headEnd/>
                  <a:tailEnd/>
                </a:ln>
                <a:solidFill>
                  <a:schemeClr val="tx1">
                    <a:lumMod val="75000"/>
                    <a:lumOff val="25000"/>
                    <a:alpha val="50000"/>
                  </a:schemeClr>
                </a:solidFill>
                <a:effectLst>
                  <a:outerShdw dist="45791" dir="2021404" algn="ctr" rotWithShape="0">
                    <a:schemeClr val="bg1"/>
                  </a:outerShdw>
                </a:effectLst>
                <a:latin typeface="Arial Black"/>
              </a:rPr>
              <a:t>?</a:t>
            </a:r>
          </a:p>
        </p:txBody>
      </p:sp>
      <p:sp>
        <p:nvSpPr>
          <p:cNvPr id="167941" name="WordArt 5"/>
          <p:cNvSpPr>
            <a:spLocks noChangeArrowheads="1" noChangeShapeType="1" noTextEdit="1"/>
          </p:cNvSpPr>
          <p:nvPr/>
        </p:nvSpPr>
        <p:spPr bwMode="auto">
          <a:xfrm>
            <a:off x="0" y="1798638"/>
            <a:ext cx="2457450" cy="3143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s-CL" kern="10" dirty="0">
                <a:ln w="12700">
                  <a:solidFill>
                    <a:srgbClr val="333333"/>
                  </a:solidFill>
                  <a:round/>
                  <a:headEnd/>
                  <a:tailEnd/>
                </a:ln>
                <a:solidFill>
                  <a:schemeClr val="tx1">
                    <a:lumMod val="75000"/>
                    <a:lumOff val="25000"/>
                    <a:alpha val="50000"/>
                  </a:schemeClr>
                </a:solidFill>
                <a:effectLst>
                  <a:outerShdw dist="45791" dir="2021404" algn="ctr" rotWithShape="0">
                    <a:schemeClr val="bg1"/>
                  </a:outerShdw>
                </a:effectLst>
                <a:latin typeface="Arial Black"/>
              </a:rPr>
              <a:t>¿Cuántos parámetros utilizo?</a:t>
            </a:r>
          </a:p>
        </p:txBody>
      </p:sp>
      <p:sp>
        <p:nvSpPr>
          <p:cNvPr id="167942" name="WordArt 6"/>
          <p:cNvSpPr>
            <a:spLocks noChangeArrowheads="1" noChangeShapeType="1" noTextEdit="1"/>
          </p:cNvSpPr>
          <p:nvPr/>
        </p:nvSpPr>
        <p:spPr bwMode="auto">
          <a:xfrm>
            <a:off x="2093913" y="1354138"/>
            <a:ext cx="2889250" cy="3143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s-CL" kern="10" dirty="0">
                <a:ln w="12700">
                  <a:solidFill>
                    <a:srgbClr val="333333"/>
                  </a:solidFill>
                  <a:round/>
                  <a:headEnd/>
                  <a:tailEnd/>
                </a:ln>
                <a:solidFill>
                  <a:schemeClr val="tx1">
                    <a:lumMod val="75000"/>
                    <a:lumOff val="25000"/>
                    <a:alpha val="50000"/>
                  </a:schemeClr>
                </a:solidFill>
                <a:effectLst>
                  <a:outerShdw dist="45791" dir="2021404" algn="ctr" rotWithShape="0">
                    <a:schemeClr val="bg1"/>
                  </a:outerShdw>
                </a:effectLst>
                <a:latin typeface="Arial Black"/>
              </a:rPr>
              <a:t>¿Qué metodología normalizada ocupo?</a:t>
            </a:r>
          </a:p>
        </p:txBody>
      </p:sp>
      <p:sp>
        <p:nvSpPr>
          <p:cNvPr id="167943" name="WordArt 7"/>
          <p:cNvSpPr>
            <a:spLocks noChangeArrowheads="1" noChangeShapeType="1" noTextEdit="1"/>
          </p:cNvSpPr>
          <p:nvPr/>
        </p:nvSpPr>
        <p:spPr bwMode="auto">
          <a:xfrm>
            <a:off x="1643042" y="2446338"/>
            <a:ext cx="4214842" cy="3143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s-CL" kern="10" dirty="0">
                <a:ln w="12700">
                  <a:solidFill>
                    <a:srgbClr val="333333"/>
                  </a:solidFill>
                  <a:round/>
                  <a:headEnd/>
                  <a:tailEnd/>
                </a:ln>
                <a:solidFill>
                  <a:schemeClr val="tx1">
                    <a:lumMod val="75000"/>
                    <a:lumOff val="25000"/>
                    <a:alpha val="50000"/>
                  </a:schemeClr>
                </a:solidFill>
                <a:effectLst>
                  <a:outerShdw dist="45791" dir="2021404" algn="ctr" rotWithShape="0">
                    <a:schemeClr val="bg1"/>
                  </a:outerShdw>
                </a:effectLst>
                <a:latin typeface="Arial Black"/>
              </a:rPr>
              <a:t>¿Qué pasó con Terremoto y la Red Geodésica Nacional?</a:t>
            </a:r>
          </a:p>
        </p:txBody>
      </p:sp>
      <p:sp>
        <p:nvSpPr>
          <p:cNvPr id="167944" name="WordArt 8"/>
          <p:cNvSpPr>
            <a:spLocks noChangeArrowheads="1" noChangeShapeType="1" noTextEdit="1"/>
          </p:cNvSpPr>
          <p:nvPr/>
        </p:nvSpPr>
        <p:spPr bwMode="auto">
          <a:xfrm>
            <a:off x="220663" y="3101975"/>
            <a:ext cx="3529012" cy="2682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s-CL" kern="10" dirty="0">
                <a:ln w="12700">
                  <a:solidFill>
                    <a:srgbClr val="333333"/>
                  </a:solidFill>
                  <a:round/>
                  <a:headEnd/>
                  <a:tailEnd/>
                </a:ln>
                <a:solidFill>
                  <a:schemeClr val="tx1">
                    <a:lumMod val="75000"/>
                    <a:lumOff val="25000"/>
                    <a:alpha val="50000"/>
                  </a:schemeClr>
                </a:solidFill>
                <a:effectLst>
                  <a:outerShdw dist="45791" dir="2021404" algn="ctr" rotWithShape="0">
                    <a:schemeClr val="bg1"/>
                  </a:outerShdw>
                </a:effectLst>
                <a:latin typeface="Arial Black"/>
              </a:rPr>
              <a:t>¿SIRGAS, SIRGAS 2000 o SIRGAS - CHILE?</a:t>
            </a:r>
          </a:p>
        </p:txBody>
      </p:sp>
      <p:sp>
        <p:nvSpPr>
          <p:cNvPr id="167945" name="WordArt 9"/>
          <p:cNvSpPr>
            <a:spLocks noChangeArrowheads="1" noChangeShapeType="1" noTextEdit="1"/>
          </p:cNvSpPr>
          <p:nvPr/>
        </p:nvSpPr>
        <p:spPr bwMode="auto">
          <a:xfrm>
            <a:off x="1874838" y="3573463"/>
            <a:ext cx="1165225" cy="373062"/>
          </a:xfrm>
          <a:prstGeom prst="rect">
            <a:avLst/>
          </a:prstGeom>
          <a:solidFill>
            <a:schemeClr val="bg1"/>
          </a:solidFill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threePt" dir="t"/>
            </a:scene3d>
            <a:sp3d extrusionH="57150">
              <a:extrusionClr>
                <a:srgbClr val="CCCCCC"/>
              </a:extrusionClr>
            </a:sp3d>
          </a:bodyPr>
          <a:lstStyle/>
          <a:p>
            <a:pPr algn="ctr"/>
            <a:r>
              <a:rPr lang="es-CL" kern="10" dirty="0">
                <a:ln w="12700">
                  <a:solidFill>
                    <a:srgbClr val="333333"/>
                  </a:solidFill>
                  <a:round/>
                  <a:headEnd/>
                  <a:tailEnd/>
                </a:ln>
                <a:solidFill>
                  <a:srgbClr val="B2B2B2">
                    <a:alpha val="50000"/>
                  </a:srgbClr>
                </a:solidFill>
                <a:effectLst>
                  <a:outerShdw dist="45791" dir="2021404" algn="ctr" rotWithShape="0">
                    <a:schemeClr val="bg1"/>
                  </a:outerShdw>
                </a:effectLst>
                <a:latin typeface="Arial Black"/>
              </a:rPr>
              <a:t>etc...</a:t>
            </a:r>
          </a:p>
        </p:txBody>
      </p:sp>
      <p:pic>
        <p:nvPicPr>
          <p:cNvPr id="162818" name="Picture 2" descr="http://www.elpoliticoliberal.org/wordpress/wp-content/uploads/2011/04/pensador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21169062">
            <a:off x="152400" y="4552950"/>
            <a:ext cx="1714500" cy="2305050"/>
          </a:xfrm>
          <a:prstGeom prst="rect">
            <a:avLst/>
          </a:prstGeom>
          <a:noFill/>
        </p:spPr>
      </p:pic>
      <p:sp>
        <p:nvSpPr>
          <p:cNvPr id="12" name="11 Flecha a la derecha con bandas"/>
          <p:cNvSpPr/>
          <p:nvPr/>
        </p:nvSpPr>
        <p:spPr>
          <a:xfrm>
            <a:off x="2093913" y="5214950"/>
            <a:ext cx="1263641" cy="785818"/>
          </a:xfrm>
          <a:prstGeom prst="stripedRightArrow">
            <a:avLst/>
          </a:prstGeom>
          <a:solidFill>
            <a:srgbClr val="CCCCCC"/>
          </a:solid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CCCCCC">
                <a:gamma/>
                <a:shade val="60000"/>
                <a:invGamma/>
              </a:srgbClr>
            </a:prstShdw>
          </a:effectLst>
        </p:spPr>
        <p:txBody>
          <a:bodyPr wrap="none" anchor="ctr"/>
          <a:lstStyle/>
          <a:p>
            <a:endParaRPr lang="es-CL">
              <a:solidFill>
                <a:schemeClr val="tx1"/>
              </a:solidFill>
              <a:latin typeface="Arial" charset="0"/>
              <a:ea typeface="ヒラギノ角ゴ Pro W3"/>
              <a:cs typeface="Arial" charset="0"/>
            </a:endParaRPr>
          </a:p>
        </p:txBody>
      </p:sp>
      <p:sp>
        <p:nvSpPr>
          <p:cNvPr id="13" name="12 CuadroTexto"/>
          <p:cNvSpPr txBox="1"/>
          <p:nvPr/>
        </p:nvSpPr>
        <p:spPr>
          <a:xfrm>
            <a:off x="3631511" y="5429264"/>
            <a:ext cx="13516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dirty="0" smtClean="0">
                <a:solidFill>
                  <a:srgbClr val="59595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IGM - SNIT</a:t>
            </a:r>
            <a:endParaRPr lang="es-CL" dirty="0"/>
          </a:p>
        </p:txBody>
      </p:sp>
      <p:sp>
        <p:nvSpPr>
          <p:cNvPr id="14" name="13 Flecha a la derecha con bandas"/>
          <p:cNvSpPr/>
          <p:nvPr/>
        </p:nvSpPr>
        <p:spPr>
          <a:xfrm>
            <a:off x="5214942" y="5214950"/>
            <a:ext cx="1263641" cy="785818"/>
          </a:xfrm>
          <a:prstGeom prst="stripedRightArrow">
            <a:avLst/>
          </a:prstGeom>
          <a:solidFill>
            <a:schemeClr val="bg1">
              <a:lumMod val="75000"/>
            </a:schemeClr>
          </a:solidFill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none" anchor="ctr"/>
          <a:lstStyle/>
          <a:p>
            <a:endParaRPr lang="es-CL"/>
          </a:p>
        </p:txBody>
      </p:sp>
      <p:sp>
        <p:nvSpPr>
          <p:cNvPr id="15" name="14 Rectángulo"/>
          <p:cNvSpPr/>
          <p:nvPr/>
        </p:nvSpPr>
        <p:spPr>
          <a:xfrm>
            <a:off x="6786578" y="3573463"/>
            <a:ext cx="1785950" cy="2641619"/>
          </a:xfrm>
          <a:prstGeom prst="rect">
            <a:avLst/>
          </a:prstGeom>
          <a:solidFill>
            <a:schemeClr val="bg1">
              <a:lumMod val="50000"/>
            </a:schemeClr>
          </a:solidFill>
          <a:effectLst>
            <a:innerShdw blurRad="63500" dist="50800" dir="2700000">
              <a:prstClr val="black">
                <a:alpha val="50000"/>
              </a:prst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s-MX" sz="2400" b="1" dirty="0" smtClean="0"/>
              <a:t>Documento Técnico</a:t>
            </a:r>
          </a:p>
        </p:txBody>
      </p:sp>
      <p:sp>
        <p:nvSpPr>
          <p:cNvPr id="17" name="16 CuadroTexto"/>
          <p:cNvSpPr txBox="1"/>
          <p:nvPr/>
        </p:nvSpPr>
        <p:spPr>
          <a:xfrm rot="19177006">
            <a:off x="7184460" y="4933921"/>
            <a:ext cx="123623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MX" dirty="0" smtClean="0">
                <a:solidFill>
                  <a:schemeClr val="bg1"/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Aplicación</a:t>
            </a:r>
          </a:p>
          <a:p>
            <a:pPr algn="ctr"/>
            <a:r>
              <a:rPr lang="es-MX" dirty="0" smtClean="0">
                <a:solidFill>
                  <a:schemeClr val="bg1"/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Práctica</a:t>
            </a:r>
          </a:p>
          <a:p>
            <a:pPr algn="ctr"/>
            <a:r>
              <a:rPr lang="es-MX" dirty="0" smtClean="0">
                <a:solidFill>
                  <a:schemeClr val="bg1"/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SIRGAS</a:t>
            </a:r>
            <a:endParaRPr lang="es-CL" dirty="0">
              <a:solidFill>
                <a:schemeClr val="bg1"/>
              </a:solidFill>
              <a:effectLst>
                <a:glow rad="101600">
                  <a:schemeClr val="accent2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19" name="WordArt 4"/>
          <p:cNvSpPr>
            <a:spLocks noChangeArrowheads="1" noChangeShapeType="1" noTextEdit="1"/>
          </p:cNvSpPr>
          <p:nvPr/>
        </p:nvSpPr>
        <p:spPr bwMode="auto">
          <a:xfrm>
            <a:off x="3500430" y="4329121"/>
            <a:ext cx="2719367" cy="3143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s-MX" kern="10" dirty="0" smtClean="0">
                <a:ln w="12700">
                  <a:solidFill>
                    <a:srgbClr val="333333"/>
                  </a:solidFill>
                  <a:round/>
                  <a:headEnd/>
                  <a:tailEnd/>
                </a:ln>
                <a:solidFill>
                  <a:schemeClr val="tx1">
                    <a:lumMod val="75000"/>
                    <a:lumOff val="25000"/>
                    <a:alpha val="50000"/>
                  </a:schemeClr>
                </a:solidFill>
                <a:effectLst>
                  <a:outerShdw dist="45791" dir="2021404" algn="ctr" rotWithShape="0">
                    <a:schemeClr val="bg1"/>
                  </a:outerShdw>
                </a:effectLst>
                <a:latin typeface="Arial Black"/>
              </a:rPr>
              <a:t>Coordinación Regional - SNIT </a:t>
            </a:r>
            <a:endParaRPr lang="es-CL" kern="10" dirty="0">
              <a:ln w="12700">
                <a:solidFill>
                  <a:srgbClr val="333333"/>
                </a:solidFill>
                <a:round/>
                <a:headEnd/>
                <a:tailEnd/>
              </a:ln>
              <a:solidFill>
                <a:schemeClr val="tx1">
                  <a:lumMod val="75000"/>
                  <a:lumOff val="25000"/>
                  <a:alpha val="50000"/>
                </a:schemeClr>
              </a:solidFill>
              <a:effectLst>
                <a:outerShdw dist="45791" dir="2021404" algn="ctr" rotWithShape="0">
                  <a:schemeClr val="bg1"/>
                </a:outerShdw>
              </a:effectLst>
              <a:latin typeface="Arial Black"/>
            </a:endParaRPr>
          </a:p>
        </p:txBody>
      </p:sp>
      <p:sp>
        <p:nvSpPr>
          <p:cNvPr id="20" name="WordArt 4"/>
          <p:cNvSpPr>
            <a:spLocks noChangeArrowheads="1" noChangeShapeType="1" noTextEdit="1"/>
          </p:cNvSpPr>
          <p:nvPr/>
        </p:nvSpPr>
        <p:spPr bwMode="auto">
          <a:xfrm>
            <a:off x="5321294" y="3055938"/>
            <a:ext cx="3251234" cy="3143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s-MX" kern="10" dirty="0" smtClean="0">
                <a:ln w="12700">
                  <a:solidFill>
                    <a:srgbClr val="333333"/>
                  </a:solidFill>
                  <a:round/>
                  <a:headEnd/>
                  <a:tailEnd/>
                </a:ln>
                <a:solidFill>
                  <a:schemeClr val="tx1">
                    <a:lumMod val="75000"/>
                    <a:lumOff val="25000"/>
                    <a:alpha val="50000"/>
                  </a:schemeClr>
                </a:solidFill>
                <a:effectLst>
                  <a:outerShdw dist="45791" dir="2021404" algn="ctr" rotWithShape="0">
                    <a:schemeClr val="bg1"/>
                  </a:outerShdw>
                </a:effectLst>
                <a:latin typeface="Arial Black"/>
              </a:rPr>
              <a:t>Coordinación Áreas Temática- SNIT </a:t>
            </a:r>
            <a:endParaRPr lang="es-CL" kern="10" dirty="0">
              <a:ln w="12700">
                <a:solidFill>
                  <a:srgbClr val="333333"/>
                </a:solidFill>
                <a:round/>
                <a:headEnd/>
                <a:tailEnd/>
              </a:ln>
              <a:solidFill>
                <a:schemeClr val="tx1">
                  <a:lumMod val="75000"/>
                  <a:lumOff val="25000"/>
                  <a:alpha val="50000"/>
                </a:schemeClr>
              </a:solidFill>
              <a:effectLst>
                <a:outerShdw dist="45791" dir="2021404" algn="ctr" rotWithShape="0">
                  <a:schemeClr val="bg1"/>
                </a:outerShdw>
              </a:effectLst>
              <a:latin typeface="Arial Black"/>
            </a:endParaRPr>
          </a:p>
        </p:txBody>
      </p:sp>
      <p:grpSp>
        <p:nvGrpSpPr>
          <p:cNvPr id="22" name="21 Grupo"/>
          <p:cNvGrpSpPr/>
          <p:nvPr/>
        </p:nvGrpSpPr>
        <p:grpSpPr>
          <a:xfrm>
            <a:off x="5497536" y="2191531"/>
            <a:ext cx="1289042" cy="910444"/>
            <a:chOff x="5857884" y="4335462"/>
            <a:chExt cx="1289042" cy="910444"/>
          </a:xfrm>
        </p:grpSpPr>
        <p:sp>
          <p:nvSpPr>
            <p:cNvPr id="23" name="22 Conector"/>
            <p:cNvSpPr/>
            <p:nvPr/>
          </p:nvSpPr>
          <p:spPr>
            <a:xfrm>
              <a:off x="6910368" y="5003019"/>
              <a:ext cx="236558" cy="242887"/>
            </a:xfrm>
            <a:prstGeom prst="flowChartConnector">
              <a:avLst/>
            </a:prstGeom>
            <a:noFill/>
            <a:ln>
              <a:solidFill>
                <a:schemeClr val="accent1">
                  <a:lumMod val="75000"/>
                </a:schemeClr>
              </a:solidFill>
            </a:ln>
          </p:spPr>
          <p:txBody>
            <a:bodyPr wrap="none" numCol="1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endParaRPr lang="es-CL" kern="10" dirty="0">
                <a:ln w="12700">
                  <a:solidFill>
                    <a:srgbClr val="333333"/>
                  </a:solidFill>
                  <a:round/>
                  <a:headEnd/>
                  <a:tailEnd/>
                </a:ln>
                <a:solidFill>
                  <a:srgbClr val="B2B2B2">
                    <a:alpha val="50000"/>
                  </a:srgbClr>
                </a:solidFill>
                <a:effectLst>
                  <a:outerShdw dist="45791" dir="2021404" algn="ctr" rotWithShape="0">
                    <a:schemeClr val="bg1"/>
                  </a:outerShdw>
                </a:effectLst>
                <a:latin typeface="Arial Black"/>
                <a:ea typeface="ヒラギノ角ゴ Pro W3"/>
                <a:cs typeface="Arial" charset="0"/>
              </a:endParaRPr>
            </a:p>
          </p:txBody>
        </p:sp>
        <p:sp>
          <p:nvSpPr>
            <p:cNvPr id="24" name="23 Conector"/>
            <p:cNvSpPr/>
            <p:nvPr/>
          </p:nvSpPr>
          <p:spPr>
            <a:xfrm>
              <a:off x="6507129" y="4654550"/>
              <a:ext cx="557214" cy="469913"/>
            </a:xfrm>
            <a:prstGeom prst="flowChartConnector">
              <a:avLst/>
            </a:prstGeom>
            <a:noFill/>
            <a:ln>
              <a:solidFill>
                <a:schemeClr val="accent1">
                  <a:lumMod val="75000"/>
                </a:schemeClr>
              </a:solidFill>
            </a:ln>
          </p:spPr>
          <p:txBody>
            <a:bodyPr wrap="none" numCol="1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endParaRPr lang="es-CL" kern="10" dirty="0">
                <a:ln w="12700">
                  <a:solidFill>
                    <a:srgbClr val="333333"/>
                  </a:solidFill>
                  <a:round/>
                  <a:headEnd/>
                  <a:tailEnd/>
                </a:ln>
                <a:solidFill>
                  <a:srgbClr val="B2B2B2">
                    <a:alpha val="50000"/>
                  </a:srgbClr>
                </a:solidFill>
                <a:effectLst>
                  <a:outerShdw dist="45791" dir="2021404" algn="ctr" rotWithShape="0">
                    <a:schemeClr val="bg1"/>
                  </a:outerShdw>
                </a:effectLst>
                <a:latin typeface="Arial Black"/>
              </a:endParaRPr>
            </a:p>
          </p:txBody>
        </p:sp>
        <p:sp>
          <p:nvSpPr>
            <p:cNvPr id="25" name="24 Conector"/>
            <p:cNvSpPr/>
            <p:nvPr/>
          </p:nvSpPr>
          <p:spPr>
            <a:xfrm>
              <a:off x="5857884" y="4335462"/>
              <a:ext cx="995352" cy="638175"/>
            </a:xfrm>
            <a:prstGeom prst="flowChartConnector">
              <a:avLst/>
            </a:prstGeom>
            <a:noFill/>
            <a:ln>
              <a:solidFill>
                <a:schemeClr val="accent1">
                  <a:lumMod val="75000"/>
                </a:schemeClr>
              </a:solidFill>
            </a:ln>
          </p:spPr>
          <p:txBody>
            <a:bodyPr wrap="none" numCol="1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endParaRPr lang="es-CL" kern="10" dirty="0">
                <a:ln w="12700">
                  <a:solidFill>
                    <a:srgbClr val="333333"/>
                  </a:solidFill>
                  <a:round/>
                  <a:headEnd/>
                  <a:tailEnd/>
                </a:ln>
                <a:solidFill>
                  <a:srgbClr val="B2B2B2">
                    <a:alpha val="50000"/>
                  </a:srgbClr>
                </a:solidFill>
                <a:effectLst>
                  <a:outerShdw dist="45791" dir="2021404" algn="ctr" rotWithShape="0">
                    <a:schemeClr val="bg1"/>
                  </a:outerShdw>
                </a:effectLst>
                <a:latin typeface="Arial Black"/>
                <a:ea typeface="ヒラギノ角ゴ Pro W3"/>
                <a:cs typeface="Arial" charset="0"/>
              </a:endParaRPr>
            </a:p>
          </p:txBody>
        </p:sp>
      </p:grpSp>
      <p:grpSp>
        <p:nvGrpSpPr>
          <p:cNvPr id="26" name="25 Grupo"/>
          <p:cNvGrpSpPr/>
          <p:nvPr/>
        </p:nvGrpSpPr>
        <p:grpSpPr>
          <a:xfrm>
            <a:off x="3749675" y="3418677"/>
            <a:ext cx="1289042" cy="910444"/>
            <a:chOff x="5857884" y="4335462"/>
            <a:chExt cx="1289042" cy="910444"/>
          </a:xfrm>
        </p:grpSpPr>
        <p:sp>
          <p:nvSpPr>
            <p:cNvPr id="27" name="26 Conector"/>
            <p:cNvSpPr/>
            <p:nvPr/>
          </p:nvSpPr>
          <p:spPr>
            <a:xfrm>
              <a:off x="6910368" y="5003019"/>
              <a:ext cx="236558" cy="242887"/>
            </a:xfrm>
            <a:prstGeom prst="flowChartConnector">
              <a:avLst/>
            </a:prstGeom>
            <a:noFill/>
            <a:ln>
              <a:solidFill>
                <a:schemeClr val="accent1">
                  <a:lumMod val="75000"/>
                </a:schemeClr>
              </a:solidFill>
            </a:ln>
          </p:spPr>
          <p:txBody>
            <a:bodyPr wrap="none" numCol="1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endParaRPr lang="es-CL" kern="10" dirty="0">
                <a:ln w="12700">
                  <a:solidFill>
                    <a:srgbClr val="333333"/>
                  </a:solidFill>
                  <a:round/>
                  <a:headEnd/>
                  <a:tailEnd/>
                </a:ln>
                <a:solidFill>
                  <a:srgbClr val="B2B2B2">
                    <a:alpha val="50000"/>
                  </a:srgbClr>
                </a:solidFill>
                <a:effectLst>
                  <a:outerShdw dist="45791" dir="2021404" algn="ctr" rotWithShape="0">
                    <a:schemeClr val="bg1"/>
                  </a:outerShdw>
                </a:effectLst>
                <a:latin typeface="Arial Black"/>
                <a:ea typeface="ヒラギノ角ゴ Pro W3"/>
                <a:cs typeface="Arial" charset="0"/>
              </a:endParaRPr>
            </a:p>
          </p:txBody>
        </p:sp>
        <p:sp>
          <p:nvSpPr>
            <p:cNvPr id="28" name="27 Conector"/>
            <p:cNvSpPr/>
            <p:nvPr/>
          </p:nvSpPr>
          <p:spPr>
            <a:xfrm>
              <a:off x="6507129" y="4654550"/>
              <a:ext cx="557214" cy="469913"/>
            </a:xfrm>
            <a:prstGeom prst="flowChartConnector">
              <a:avLst/>
            </a:prstGeom>
            <a:noFill/>
            <a:ln>
              <a:solidFill>
                <a:schemeClr val="accent1">
                  <a:lumMod val="75000"/>
                </a:schemeClr>
              </a:solidFill>
            </a:ln>
          </p:spPr>
          <p:txBody>
            <a:bodyPr wrap="none" numCol="1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endParaRPr lang="es-CL" kern="10" dirty="0">
                <a:ln w="12700">
                  <a:solidFill>
                    <a:srgbClr val="333333"/>
                  </a:solidFill>
                  <a:round/>
                  <a:headEnd/>
                  <a:tailEnd/>
                </a:ln>
                <a:solidFill>
                  <a:srgbClr val="B2B2B2">
                    <a:alpha val="50000"/>
                  </a:srgbClr>
                </a:solidFill>
                <a:effectLst>
                  <a:outerShdw dist="45791" dir="2021404" algn="ctr" rotWithShape="0">
                    <a:schemeClr val="bg1"/>
                  </a:outerShdw>
                </a:effectLst>
                <a:latin typeface="Arial Black"/>
              </a:endParaRPr>
            </a:p>
          </p:txBody>
        </p:sp>
        <p:sp>
          <p:nvSpPr>
            <p:cNvPr id="29" name="28 Conector"/>
            <p:cNvSpPr/>
            <p:nvPr/>
          </p:nvSpPr>
          <p:spPr>
            <a:xfrm>
              <a:off x="5857884" y="4335462"/>
              <a:ext cx="995352" cy="638175"/>
            </a:xfrm>
            <a:prstGeom prst="flowChartConnector">
              <a:avLst/>
            </a:prstGeom>
            <a:noFill/>
            <a:ln>
              <a:solidFill>
                <a:schemeClr val="accent1">
                  <a:lumMod val="75000"/>
                </a:schemeClr>
              </a:solidFill>
            </a:ln>
          </p:spPr>
          <p:txBody>
            <a:bodyPr wrap="none" numCol="1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endParaRPr lang="es-CL" kern="10" dirty="0">
                <a:ln w="12700">
                  <a:solidFill>
                    <a:srgbClr val="333333"/>
                  </a:solidFill>
                  <a:round/>
                  <a:headEnd/>
                  <a:tailEnd/>
                </a:ln>
                <a:solidFill>
                  <a:srgbClr val="B2B2B2">
                    <a:alpha val="50000"/>
                  </a:srgbClr>
                </a:solidFill>
                <a:effectLst>
                  <a:outerShdw dist="45791" dir="2021404" algn="ctr" rotWithShape="0">
                    <a:schemeClr val="bg1"/>
                  </a:outerShdw>
                </a:effectLst>
                <a:latin typeface="Arial Black"/>
                <a:ea typeface="ヒラギノ角ゴ Pro W3"/>
                <a:cs typeface="Arial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692" name="Rectangle 20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es-MX" dirty="0" smtClean="0">
                <a:latin typeface="Verdana" pitchFamily="34" charset="0"/>
                <a:ea typeface="ヒラギノ角ゴ Pro W3"/>
                <a:cs typeface="Verdana" pitchFamily="34" charset="0"/>
              </a:rPr>
              <a:t>II - Descripción general de los trabajos: </a:t>
            </a:r>
            <a:r>
              <a:rPr lang="es-ES" dirty="0" smtClean="0">
                <a:cs typeface="ヒラギノ角ゴ Pro W3"/>
              </a:rPr>
              <a:t>Metadatos </a:t>
            </a:r>
            <a:endParaRPr lang="es-ES" dirty="0" smtClean="0">
              <a:latin typeface="Verdana" pitchFamily="34" charset="0"/>
              <a:ea typeface="ヒラギノ角ゴ Pro W3"/>
              <a:cs typeface="Verdana" pitchFamily="34" charset="0"/>
            </a:endParaRPr>
          </a:p>
        </p:txBody>
      </p:sp>
      <p:sp>
        <p:nvSpPr>
          <p:cNvPr id="7" name="Rectangle 4"/>
          <p:cNvSpPr>
            <a:spLocks/>
          </p:cNvSpPr>
          <p:nvPr/>
        </p:nvSpPr>
        <p:spPr bwMode="auto">
          <a:xfrm>
            <a:off x="328613" y="1000108"/>
            <a:ext cx="8307387" cy="25434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eaLnBrk="0" hangingPunct="0">
              <a:spcBef>
                <a:spcPct val="20000"/>
              </a:spcBef>
              <a:buFont typeface="Arial" charset="0"/>
              <a:buChar char="•"/>
            </a:pPr>
            <a:r>
              <a:rPr lang="es-ES" sz="2000" dirty="0">
                <a:solidFill>
                  <a:srgbClr val="595959"/>
                </a:solidFill>
                <a:latin typeface="+mn-lt"/>
                <a:cs typeface="ヒラギノ角ゴ Pro W3"/>
              </a:rPr>
              <a:t>Los metadatos se definen como :</a:t>
            </a:r>
          </a:p>
          <a:p>
            <a:pPr marL="742950" lvl="1" indent="-285750" eaLnBrk="0" hangingPunct="0">
              <a:spcBef>
                <a:spcPct val="20000"/>
              </a:spcBef>
              <a:buFont typeface="Arial" charset="0"/>
              <a:buChar char="–"/>
            </a:pPr>
            <a:r>
              <a:rPr lang="es-ES" sz="2000" dirty="0">
                <a:solidFill>
                  <a:srgbClr val="595959"/>
                </a:solidFill>
                <a:latin typeface="+mn-lt"/>
                <a:cs typeface="ヒラギノ角ゴ Pro W3"/>
              </a:rPr>
              <a:t>datos acerca de los </a:t>
            </a:r>
            <a:r>
              <a:rPr lang="es-ES" sz="2000" dirty="0" smtClean="0">
                <a:solidFill>
                  <a:srgbClr val="595959"/>
                </a:solidFill>
                <a:latin typeface="+mn-lt"/>
                <a:cs typeface="ヒラギノ角ゴ Pro W3"/>
              </a:rPr>
              <a:t>datos</a:t>
            </a:r>
          </a:p>
          <a:p>
            <a:pPr marL="742950" lvl="1" indent="-285750" eaLnBrk="0" hangingPunct="0">
              <a:spcBef>
                <a:spcPct val="20000"/>
              </a:spcBef>
            </a:pPr>
            <a:endParaRPr lang="es-ES_tradnl" sz="2000" dirty="0">
              <a:solidFill>
                <a:srgbClr val="595959"/>
              </a:solidFill>
              <a:latin typeface="+mn-lt"/>
              <a:cs typeface="ヒラギノ角ゴ Pro W3"/>
            </a:endParaRPr>
          </a:p>
          <a:p>
            <a:pPr marL="342900" indent="-342900" eaLnBrk="0" hangingPunct="0">
              <a:spcBef>
                <a:spcPct val="20000"/>
              </a:spcBef>
              <a:buFont typeface="Arial" charset="0"/>
              <a:buChar char="•"/>
            </a:pPr>
            <a:r>
              <a:rPr lang="es-ES" sz="2000" dirty="0">
                <a:solidFill>
                  <a:srgbClr val="595959"/>
                </a:solidFill>
                <a:latin typeface="+mn-lt"/>
                <a:cs typeface="ヒラギノ角ゴ Pro W3"/>
              </a:rPr>
              <a:t>Describen </a:t>
            </a:r>
          </a:p>
          <a:p>
            <a:pPr marL="742950" lvl="1" indent="-285750" eaLnBrk="0" hangingPunct="0">
              <a:spcBef>
                <a:spcPct val="20000"/>
              </a:spcBef>
              <a:buFont typeface="Arial" charset="0"/>
              <a:buChar char="–"/>
            </a:pPr>
            <a:r>
              <a:rPr lang="es-ES" sz="2000" dirty="0">
                <a:solidFill>
                  <a:srgbClr val="595959"/>
                </a:solidFill>
                <a:latin typeface="+mn-lt"/>
                <a:cs typeface="ヒラギノ角ゴ Pro W3"/>
              </a:rPr>
              <a:t>el contenido, la calidad, el formato y  otras características que llevan asociadas un </a:t>
            </a:r>
            <a:r>
              <a:rPr lang="es-ES" sz="2000" dirty="0" smtClean="0">
                <a:solidFill>
                  <a:srgbClr val="595959"/>
                </a:solidFill>
                <a:latin typeface="+mn-lt"/>
                <a:cs typeface="ヒラギノ角ゴ Pro W3"/>
              </a:rPr>
              <a:t>recurso</a:t>
            </a:r>
            <a:endParaRPr lang="es-ES_tradnl" sz="2000" dirty="0" smtClean="0">
              <a:solidFill>
                <a:srgbClr val="595959"/>
              </a:solidFill>
              <a:latin typeface="+mn-lt"/>
              <a:cs typeface="ヒラギノ角ゴ Pro W3"/>
            </a:endParaRPr>
          </a:p>
        </p:txBody>
      </p:sp>
      <p:sp>
        <p:nvSpPr>
          <p:cNvPr id="9" name="Rectangle 6"/>
          <p:cNvSpPr>
            <a:spLocks noChangeArrowheads="1"/>
          </p:cNvSpPr>
          <p:nvPr/>
        </p:nvSpPr>
        <p:spPr bwMode="auto">
          <a:xfrm>
            <a:off x="4775433" y="3988513"/>
            <a:ext cx="3499853" cy="2174162"/>
          </a:xfrm>
          <a:prstGeom prst="rect">
            <a:avLst/>
          </a:prstGeom>
          <a:solidFill>
            <a:srgbClr val="FFFFFF"/>
          </a:solidFill>
          <a:ln w="28575">
            <a:solidFill>
              <a:schemeClr val="bg1">
                <a:lumMod val="75000"/>
              </a:schemeClr>
            </a:solidFill>
            <a:miter lim="800000"/>
            <a:headEnd/>
            <a:tailEnd/>
          </a:ln>
        </p:spPr>
        <p:txBody>
          <a:bodyPr/>
          <a:lstStyle/>
          <a:p>
            <a:endParaRPr lang="es-CL">
              <a:cs typeface="ヒラギノ角ゴ Pro W3"/>
            </a:endParaRPr>
          </a:p>
        </p:txBody>
      </p:sp>
      <p:sp>
        <p:nvSpPr>
          <p:cNvPr id="10" name="Rectangle 7"/>
          <p:cNvSpPr>
            <a:spLocks noChangeArrowheads="1"/>
          </p:cNvSpPr>
          <p:nvPr/>
        </p:nvSpPr>
        <p:spPr bwMode="auto">
          <a:xfrm>
            <a:off x="979438" y="3988513"/>
            <a:ext cx="3513314" cy="2174162"/>
          </a:xfrm>
          <a:prstGeom prst="rect">
            <a:avLst/>
          </a:prstGeom>
          <a:solidFill>
            <a:srgbClr val="FFFFFF"/>
          </a:solidFill>
          <a:ln w="28575">
            <a:solidFill>
              <a:schemeClr val="bg1">
                <a:lumMod val="75000"/>
              </a:schemeClr>
            </a:solidFill>
            <a:miter lim="800000"/>
            <a:headEnd/>
            <a:tailEnd/>
          </a:ln>
        </p:spPr>
        <p:txBody>
          <a:bodyPr/>
          <a:lstStyle/>
          <a:p>
            <a:endParaRPr lang="es-CL">
              <a:cs typeface="ヒラギノ角ゴ Pro W3"/>
            </a:endParaRPr>
          </a:p>
        </p:txBody>
      </p:sp>
      <p:pic>
        <p:nvPicPr>
          <p:cNvPr id="11" name="Picture 8" descr="mundoblanco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68280" y="4298830"/>
            <a:ext cx="1115466" cy="12091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Text Box 9"/>
          <p:cNvSpPr txBox="1">
            <a:spLocks noChangeArrowheads="1"/>
          </p:cNvSpPr>
          <p:nvPr/>
        </p:nvSpPr>
        <p:spPr bwMode="auto">
          <a:xfrm>
            <a:off x="828675" y="3725863"/>
            <a:ext cx="2113373" cy="304480"/>
          </a:xfrm>
          <a:prstGeom prst="rect">
            <a:avLst/>
          </a:prstGeom>
          <a:solidFill>
            <a:schemeClr val="bg1">
              <a:lumMod val="85000"/>
              <a:alpha val="50195"/>
            </a:schemeClr>
          </a:solidFill>
          <a:ln w="12700">
            <a:noFill/>
            <a:miter lim="800000"/>
            <a:headEnd/>
            <a:tailEnd/>
          </a:ln>
          <a:effectLst>
            <a:prstShdw prst="shdw17" dist="17961" dir="2700000">
              <a:srgbClr val="99995C"/>
            </a:prstShdw>
          </a:effectLst>
        </p:spPr>
        <p:txBody>
          <a:bodyPr>
            <a:spAutoFit/>
          </a:bodyPr>
          <a:lstStyle/>
          <a:p>
            <a:pPr algn="ctr" eaLnBrk="0" hangingPunct="0"/>
            <a:r>
              <a:rPr lang="es-ES" sz="1400" b="1">
                <a:solidFill>
                  <a:srgbClr val="333399"/>
                </a:solidFill>
                <a:latin typeface="Tahoma" pitchFamily="34" charset="0"/>
                <a:cs typeface="ヒラギノ角ゴ Pro W3"/>
              </a:rPr>
              <a:t>Recursos</a:t>
            </a:r>
          </a:p>
        </p:txBody>
      </p:sp>
      <p:sp>
        <p:nvSpPr>
          <p:cNvPr id="13" name="Text Box 10"/>
          <p:cNvSpPr txBox="1">
            <a:spLocks noChangeArrowheads="1"/>
          </p:cNvSpPr>
          <p:nvPr/>
        </p:nvSpPr>
        <p:spPr bwMode="auto">
          <a:xfrm>
            <a:off x="5152340" y="4119839"/>
            <a:ext cx="874963" cy="437751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75000"/>
              </a:schemeClr>
            </a:solidFill>
            <a:miter lim="800000"/>
            <a:headEnd/>
            <a:tailEnd/>
          </a:ln>
        </p:spPr>
        <p:txBody>
          <a:bodyPr/>
          <a:lstStyle/>
          <a:p>
            <a:pPr algn="ctr" eaLnBrk="0" hangingPunct="0"/>
            <a:r>
              <a:rPr lang="es-ES" sz="1400" b="1" i="1">
                <a:latin typeface="Times New Roman" pitchFamily="18" charset="0"/>
                <a:cs typeface="ヒラギノ角ゴ Pro W3"/>
              </a:rPr>
              <a:t>Título</a:t>
            </a:r>
          </a:p>
        </p:txBody>
      </p:sp>
      <p:sp>
        <p:nvSpPr>
          <p:cNvPr id="14" name="Text Box 11"/>
          <p:cNvSpPr txBox="1">
            <a:spLocks noChangeArrowheads="1"/>
          </p:cNvSpPr>
          <p:nvPr/>
        </p:nvSpPr>
        <p:spPr bwMode="auto">
          <a:xfrm>
            <a:off x="5071574" y="4688914"/>
            <a:ext cx="1467246" cy="700401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75000"/>
              </a:schemeClr>
            </a:solidFill>
            <a:miter lim="800000"/>
            <a:headEnd/>
            <a:tailEnd/>
          </a:ln>
        </p:spPr>
        <p:txBody>
          <a:bodyPr/>
          <a:lstStyle/>
          <a:p>
            <a:pPr algn="ctr" eaLnBrk="0" hangingPunct="0"/>
            <a:r>
              <a:rPr lang="es-ES" sz="1400" b="1" i="1">
                <a:latin typeface="Times New Roman" pitchFamily="18" charset="0"/>
                <a:cs typeface="ヒラギノ角ゴ Pro W3"/>
              </a:rPr>
              <a:t>Sistema de Referencia</a:t>
            </a:r>
          </a:p>
        </p:txBody>
      </p:sp>
      <p:sp>
        <p:nvSpPr>
          <p:cNvPr id="15" name="Text Box 12"/>
          <p:cNvSpPr txBox="1">
            <a:spLocks noChangeArrowheads="1"/>
          </p:cNvSpPr>
          <p:nvPr/>
        </p:nvSpPr>
        <p:spPr bwMode="auto">
          <a:xfrm>
            <a:off x="6767657" y="4324122"/>
            <a:ext cx="874963" cy="437751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75000"/>
              </a:schemeClr>
            </a:solidFill>
            <a:miter lim="800000"/>
            <a:headEnd/>
            <a:tailEnd/>
          </a:ln>
        </p:spPr>
        <p:txBody>
          <a:bodyPr/>
          <a:lstStyle/>
          <a:p>
            <a:pPr algn="ctr" eaLnBrk="0" hangingPunct="0"/>
            <a:r>
              <a:rPr lang="es-ES" sz="1400" b="1" i="1">
                <a:latin typeface="Times New Roman" pitchFamily="18" charset="0"/>
                <a:cs typeface="ヒラギノ角ゴ Pro W3"/>
              </a:rPr>
              <a:t>Autor</a:t>
            </a:r>
          </a:p>
        </p:txBody>
      </p:sp>
      <p:sp>
        <p:nvSpPr>
          <p:cNvPr id="16" name="Text Box 13"/>
          <p:cNvSpPr txBox="1">
            <a:spLocks noChangeArrowheads="1"/>
          </p:cNvSpPr>
          <p:nvPr/>
        </p:nvSpPr>
        <p:spPr bwMode="auto">
          <a:xfrm>
            <a:off x="6213065" y="3725863"/>
            <a:ext cx="2113373" cy="304480"/>
          </a:xfrm>
          <a:prstGeom prst="rect">
            <a:avLst/>
          </a:prstGeom>
          <a:solidFill>
            <a:schemeClr val="bg1">
              <a:lumMod val="85000"/>
              <a:alpha val="50195"/>
            </a:schemeClr>
          </a:solidFill>
          <a:ln w="12700">
            <a:noFill/>
            <a:miter lim="800000"/>
            <a:headEnd/>
            <a:tailEnd/>
          </a:ln>
          <a:effectLst>
            <a:prstShdw prst="shdw17" dist="17961" dir="2700000">
              <a:srgbClr val="99995C"/>
            </a:prstShdw>
          </a:effectLst>
        </p:spPr>
        <p:txBody>
          <a:bodyPr>
            <a:spAutoFit/>
          </a:bodyPr>
          <a:lstStyle/>
          <a:p>
            <a:pPr algn="ctr" eaLnBrk="0" hangingPunct="0"/>
            <a:r>
              <a:rPr lang="es-ES" sz="1400" b="1">
                <a:solidFill>
                  <a:srgbClr val="333399"/>
                </a:solidFill>
                <a:latin typeface="Tahoma" pitchFamily="34" charset="0"/>
                <a:cs typeface="ヒラギノ角ゴ Pro W3"/>
              </a:rPr>
              <a:t>Metadatos</a:t>
            </a:r>
          </a:p>
        </p:txBody>
      </p:sp>
      <p:pic>
        <p:nvPicPr>
          <p:cNvPr id="17" name="Picture 14" descr="mdt_madeira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95413" y="5289119"/>
            <a:ext cx="1511219" cy="7694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Text Box 15"/>
          <p:cNvSpPr txBox="1">
            <a:spLocks noChangeArrowheads="1"/>
          </p:cNvSpPr>
          <p:nvPr/>
        </p:nvSpPr>
        <p:spPr bwMode="auto">
          <a:xfrm>
            <a:off x="5205287" y="5577062"/>
            <a:ext cx="1090339" cy="437751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75000"/>
              </a:schemeClr>
            </a:solidFill>
            <a:miter lim="800000"/>
            <a:headEnd/>
            <a:tailEnd/>
          </a:ln>
        </p:spPr>
        <p:txBody>
          <a:bodyPr/>
          <a:lstStyle/>
          <a:p>
            <a:pPr algn="ctr" eaLnBrk="0" hangingPunct="0"/>
            <a:r>
              <a:rPr lang="es-ES" sz="1400" b="1" i="1">
                <a:latin typeface="Times New Roman" pitchFamily="18" charset="0"/>
                <a:cs typeface="ヒラギノ角ゴ Pro W3"/>
              </a:rPr>
              <a:t>Formato</a:t>
            </a:r>
          </a:p>
        </p:txBody>
      </p:sp>
      <p:sp>
        <p:nvSpPr>
          <p:cNvPr id="19" name="Text Box 16"/>
          <p:cNvSpPr txBox="1">
            <a:spLocks noChangeArrowheads="1"/>
          </p:cNvSpPr>
          <p:nvPr/>
        </p:nvSpPr>
        <p:spPr bwMode="auto">
          <a:xfrm>
            <a:off x="6767657" y="5564416"/>
            <a:ext cx="1157644" cy="437751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75000"/>
              </a:schemeClr>
            </a:solidFill>
            <a:miter lim="800000"/>
            <a:headEnd/>
            <a:tailEnd/>
          </a:ln>
        </p:spPr>
        <p:txBody>
          <a:bodyPr/>
          <a:lstStyle/>
          <a:p>
            <a:pPr algn="ctr" eaLnBrk="0" hangingPunct="0"/>
            <a:r>
              <a:rPr lang="es-ES" sz="1400" b="1" i="1">
                <a:latin typeface="Times New Roman" pitchFamily="18" charset="0"/>
                <a:cs typeface="ヒラギノ角ゴ Pro W3"/>
              </a:rPr>
              <a:t>Fecha</a:t>
            </a:r>
          </a:p>
        </p:txBody>
      </p:sp>
      <p:pic>
        <p:nvPicPr>
          <p:cNvPr id="20" name="Picture 17" descr="satelite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221437" y="4339687"/>
            <a:ext cx="1010471" cy="8190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" name="AutoShape 18"/>
          <p:cNvSpPr>
            <a:spLocks noChangeArrowheads="1"/>
          </p:cNvSpPr>
          <p:nvPr/>
        </p:nvSpPr>
        <p:spPr bwMode="auto">
          <a:xfrm>
            <a:off x="4358143" y="4718098"/>
            <a:ext cx="646127" cy="671218"/>
          </a:xfrm>
          <a:prstGeom prst="rightArrow">
            <a:avLst>
              <a:gd name="adj1" fmla="val 50000"/>
              <a:gd name="adj2" fmla="val 26087"/>
            </a:avLst>
          </a:prstGeom>
          <a:solidFill>
            <a:schemeClr val="bg1">
              <a:lumMod val="75000"/>
            </a:schemeClr>
          </a:solidFill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none" anchor="ctr"/>
          <a:lstStyle/>
          <a:p>
            <a:endParaRPr lang="es-CL"/>
          </a:p>
        </p:txBody>
      </p:sp>
      <p:pic>
        <p:nvPicPr>
          <p:cNvPr id="22" name="Picture 19" descr="wms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326135" y="4108165"/>
            <a:ext cx="965601" cy="11391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" name="Footer Placeholder 10"/>
          <p:cNvSpPr>
            <a:spLocks noGrp="1"/>
          </p:cNvSpPr>
          <p:nvPr>
            <p:ph type="ftr" sz="quarter" idx="10"/>
          </p:nvPr>
        </p:nvSpPr>
        <p:spPr bwMode="auto">
          <a:xfrm>
            <a:off x="19050" y="6527800"/>
            <a:ext cx="2895600" cy="246063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dirty="0" err="1" smtClean="0">
                <a:ea typeface="ヒラギノ角ゴ Pro W3"/>
                <a:cs typeface="ヒラギノ角ゴ Pro W3"/>
              </a:rPr>
              <a:t>Gobierno</a:t>
            </a:r>
            <a:r>
              <a:rPr lang="en-US" dirty="0" smtClean="0">
                <a:ea typeface="ヒラギノ角ゴ Pro W3"/>
                <a:cs typeface="ヒラギノ角ゴ Pro W3"/>
              </a:rPr>
              <a:t> de Chile | </a:t>
            </a:r>
            <a:r>
              <a:rPr lang="en-US" dirty="0" err="1" smtClean="0">
                <a:ea typeface="ヒラギノ角ゴ Pro W3"/>
                <a:cs typeface="ヒラギノ角ゴ Pro W3"/>
              </a:rPr>
              <a:t>Ministerio</a:t>
            </a:r>
            <a:r>
              <a:rPr lang="en-US" dirty="0" smtClean="0">
                <a:ea typeface="ヒラギノ角ゴ Pro W3"/>
                <a:cs typeface="ヒラギノ角ゴ Pro W3"/>
              </a:rPr>
              <a:t> del </a:t>
            </a:r>
            <a:r>
              <a:rPr lang="en-US" dirty="0" err="1" smtClean="0">
                <a:ea typeface="ヒラギノ角ゴ Pro W3"/>
                <a:cs typeface="ヒラギノ角ゴ Pro W3"/>
              </a:rPr>
              <a:t>Bienes</a:t>
            </a:r>
            <a:r>
              <a:rPr lang="en-US" dirty="0" smtClean="0">
                <a:ea typeface="ヒラギノ角ゴ Pro W3"/>
                <a:cs typeface="ヒラギノ角ゴ Pro W3"/>
              </a:rPr>
              <a:t> </a:t>
            </a:r>
            <a:r>
              <a:rPr lang="en-US" dirty="0" err="1" smtClean="0">
                <a:ea typeface="ヒラギノ角ゴ Pro W3"/>
                <a:cs typeface="ヒラギノ角ゴ Pro W3"/>
              </a:rPr>
              <a:t>Nacionales</a:t>
            </a:r>
            <a:endParaRPr lang="en-US" dirty="0" smtClean="0">
              <a:ea typeface="ヒラギノ角ゴ Pro W3"/>
              <a:cs typeface="ヒラギノ角ゴ Pro W3"/>
            </a:endParaRPr>
          </a:p>
        </p:txBody>
      </p:sp>
      <p:sp>
        <p:nvSpPr>
          <p:cNvPr id="24" name="23 CuadroTexto"/>
          <p:cNvSpPr txBox="1"/>
          <p:nvPr/>
        </p:nvSpPr>
        <p:spPr>
          <a:xfrm>
            <a:off x="7215206" y="6162675"/>
            <a:ext cx="115929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sz="1400" dirty="0" smtClean="0"/>
              <a:t>Fuente: IGN</a:t>
            </a:r>
            <a:endParaRPr lang="es-ES" sz="1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 smtClean="0">
                <a:latin typeface="Verdana" pitchFamily="34" charset="0"/>
                <a:ea typeface="ヒラギノ角ゴ Pro W3"/>
                <a:cs typeface="Verdana" pitchFamily="34" charset="0"/>
              </a:rPr>
              <a:t>II - Descripción general de los trabajos: </a:t>
            </a:r>
            <a:r>
              <a:rPr lang="es-ES" dirty="0" smtClean="0">
                <a:cs typeface="ヒラギノ角ゴ Pro W3"/>
              </a:rPr>
              <a:t>Metadatos </a:t>
            </a:r>
            <a:endParaRPr lang="es-CL" dirty="0"/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86050" y="1295400"/>
            <a:ext cx="3500462" cy="46936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 Box 10"/>
          <p:cNvSpPr txBox="1">
            <a:spLocks noChangeArrowheads="1"/>
          </p:cNvSpPr>
          <p:nvPr/>
        </p:nvSpPr>
        <p:spPr bwMode="auto">
          <a:xfrm>
            <a:off x="6538820" y="2000240"/>
            <a:ext cx="874963" cy="437751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 eaLnBrk="0" hangingPunct="0"/>
            <a:r>
              <a:rPr lang="es-ES" sz="1400" b="1" i="1" dirty="0">
                <a:latin typeface="Times New Roman" pitchFamily="18" charset="0"/>
                <a:cs typeface="ヒラギノ角ゴ Pro W3"/>
              </a:rPr>
              <a:t>Título</a:t>
            </a:r>
          </a:p>
        </p:txBody>
      </p:sp>
      <p:sp>
        <p:nvSpPr>
          <p:cNvPr id="6" name="Text Box 11"/>
          <p:cNvSpPr txBox="1">
            <a:spLocks noChangeArrowheads="1"/>
          </p:cNvSpPr>
          <p:nvPr/>
        </p:nvSpPr>
        <p:spPr bwMode="auto">
          <a:xfrm>
            <a:off x="1318804" y="2928934"/>
            <a:ext cx="1467246" cy="700401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 eaLnBrk="0" hangingPunct="0"/>
            <a:r>
              <a:rPr lang="es-ES" sz="1400" b="1" i="1" dirty="0">
                <a:latin typeface="Times New Roman" pitchFamily="18" charset="0"/>
                <a:cs typeface="ヒラギノ角ゴ Pro W3"/>
              </a:rPr>
              <a:t>Sistema de Referencia</a:t>
            </a:r>
          </a:p>
        </p:txBody>
      </p:sp>
      <p:sp>
        <p:nvSpPr>
          <p:cNvPr id="7" name="Text Box 12"/>
          <p:cNvSpPr txBox="1">
            <a:spLocks noChangeArrowheads="1"/>
          </p:cNvSpPr>
          <p:nvPr/>
        </p:nvSpPr>
        <p:spPr bwMode="auto">
          <a:xfrm>
            <a:off x="6538820" y="2710058"/>
            <a:ext cx="874963" cy="437751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 eaLnBrk="0" hangingPunct="0"/>
            <a:r>
              <a:rPr lang="es-ES" sz="1400" b="1" i="1">
                <a:latin typeface="Times New Roman" pitchFamily="18" charset="0"/>
                <a:cs typeface="ヒラギノ角ゴ Pro W3"/>
              </a:rPr>
              <a:t>Autor</a:t>
            </a:r>
          </a:p>
        </p:txBody>
      </p:sp>
      <p:sp>
        <p:nvSpPr>
          <p:cNvPr id="8" name="Text Box 15"/>
          <p:cNvSpPr txBox="1">
            <a:spLocks noChangeArrowheads="1"/>
          </p:cNvSpPr>
          <p:nvPr/>
        </p:nvSpPr>
        <p:spPr bwMode="auto">
          <a:xfrm>
            <a:off x="1628406" y="4500570"/>
            <a:ext cx="1090339" cy="437751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 eaLnBrk="0" hangingPunct="0"/>
            <a:r>
              <a:rPr lang="es-ES" sz="1400" b="1" i="1" dirty="0">
                <a:latin typeface="Times New Roman" pitchFamily="18" charset="0"/>
                <a:cs typeface="ヒラギノ角ゴ Pro W3"/>
              </a:rPr>
              <a:t>Formato</a:t>
            </a:r>
          </a:p>
        </p:txBody>
      </p:sp>
      <p:sp>
        <p:nvSpPr>
          <p:cNvPr id="9" name="Text Box 16"/>
          <p:cNvSpPr txBox="1">
            <a:spLocks noChangeArrowheads="1"/>
          </p:cNvSpPr>
          <p:nvPr/>
        </p:nvSpPr>
        <p:spPr bwMode="auto">
          <a:xfrm>
            <a:off x="1628406" y="3857628"/>
            <a:ext cx="1157644" cy="437751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 eaLnBrk="0" hangingPunct="0"/>
            <a:r>
              <a:rPr lang="es-ES" sz="1400" b="1" i="1">
                <a:latin typeface="Times New Roman" pitchFamily="18" charset="0"/>
                <a:cs typeface="ヒラギノ角ゴ Pro W3"/>
              </a:rPr>
              <a:t>Fecha</a:t>
            </a:r>
          </a:p>
        </p:txBody>
      </p:sp>
      <p:sp>
        <p:nvSpPr>
          <p:cNvPr id="10" name="Text Box 12"/>
          <p:cNvSpPr txBox="1">
            <a:spLocks noChangeArrowheads="1"/>
          </p:cNvSpPr>
          <p:nvPr/>
        </p:nvSpPr>
        <p:spPr bwMode="auto">
          <a:xfrm>
            <a:off x="6538820" y="5214950"/>
            <a:ext cx="1340612" cy="437751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 eaLnBrk="0" hangingPunct="0"/>
            <a:r>
              <a:rPr lang="es-ES" sz="1400" b="1" i="1" dirty="0" smtClean="0">
                <a:latin typeface="Times New Roman" pitchFamily="18" charset="0"/>
                <a:cs typeface="ヒラギノ角ゴ Pro W3"/>
              </a:rPr>
              <a:t>Coordenadas</a:t>
            </a:r>
            <a:endParaRPr lang="es-ES" sz="1400" b="1" i="1" dirty="0">
              <a:latin typeface="Times New Roman" pitchFamily="18" charset="0"/>
              <a:cs typeface="ヒラギノ角ゴ Pro W3"/>
            </a:endParaRPr>
          </a:p>
        </p:txBody>
      </p:sp>
      <p:sp>
        <p:nvSpPr>
          <p:cNvPr id="11" name="Rectangle 4"/>
          <p:cNvSpPr>
            <a:spLocks/>
          </p:cNvSpPr>
          <p:nvPr/>
        </p:nvSpPr>
        <p:spPr bwMode="auto">
          <a:xfrm>
            <a:off x="152400" y="785794"/>
            <a:ext cx="8307387" cy="2952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eaLnBrk="0" hangingPunct="0">
              <a:spcBef>
                <a:spcPct val="20000"/>
              </a:spcBef>
              <a:buFont typeface="Arial" charset="0"/>
              <a:buChar char="•"/>
            </a:pPr>
            <a:r>
              <a:rPr lang="es-ES_tradnl" sz="2000" dirty="0" smtClean="0">
                <a:solidFill>
                  <a:srgbClr val="595959"/>
                </a:solidFill>
                <a:latin typeface="+mn-lt"/>
                <a:cs typeface="ヒラギノ角ゴ Pro W3"/>
              </a:rPr>
              <a:t>Se materializan en una ficha de metadatos :</a:t>
            </a:r>
          </a:p>
        </p:txBody>
      </p:sp>
      <p:sp>
        <p:nvSpPr>
          <p:cNvPr id="12" name="Footer Placeholder 10"/>
          <p:cNvSpPr>
            <a:spLocks noGrp="1"/>
          </p:cNvSpPr>
          <p:nvPr>
            <p:ph type="ftr" sz="quarter" idx="10"/>
          </p:nvPr>
        </p:nvSpPr>
        <p:spPr bwMode="auto">
          <a:xfrm>
            <a:off x="19050" y="6527800"/>
            <a:ext cx="2895600" cy="246063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dirty="0" err="1" smtClean="0">
                <a:ea typeface="ヒラギノ角ゴ Pro W3"/>
                <a:cs typeface="ヒラギノ角ゴ Pro W3"/>
              </a:rPr>
              <a:t>Gobierno</a:t>
            </a:r>
            <a:r>
              <a:rPr lang="en-US" dirty="0" smtClean="0">
                <a:ea typeface="ヒラギノ角ゴ Pro W3"/>
                <a:cs typeface="ヒラギノ角ゴ Pro W3"/>
              </a:rPr>
              <a:t> de Chile | </a:t>
            </a:r>
            <a:r>
              <a:rPr lang="en-US" dirty="0" err="1" smtClean="0">
                <a:ea typeface="ヒラギノ角ゴ Pro W3"/>
                <a:cs typeface="ヒラギノ角ゴ Pro W3"/>
              </a:rPr>
              <a:t>Ministerio</a:t>
            </a:r>
            <a:r>
              <a:rPr lang="en-US" dirty="0" smtClean="0">
                <a:ea typeface="ヒラギノ角ゴ Pro W3"/>
                <a:cs typeface="ヒラギノ角ゴ Pro W3"/>
              </a:rPr>
              <a:t> del </a:t>
            </a:r>
            <a:r>
              <a:rPr lang="en-US" dirty="0" err="1" smtClean="0">
                <a:ea typeface="ヒラギノ角ゴ Pro W3"/>
                <a:cs typeface="ヒラギノ角ゴ Pro W3"/>
              </a:rPr>
              <a:t>Bienes</a:t>
            </a:r>
            <a:r>
              <a:rPr lang="en-US" dirty="0" smtClean="0">
                <a:ea typeface="ヒラギノ角ゴ Pro W3"/>
                <a:cs typeface="ヒラギノ角ゴ Pro W3"/>
              </a:rPr>
              <a:t> </a:t>
            </a:r>
            <a:r>
              <a:rPr lang="en-US" dirty="0" err="1" smtClean="0">
                <a:ea typeface="ヒラギノ角ゴ Pro W3"/>
                <a:cs typeface="ヒラギノ角ゴ Pro W3"/>
              </a:rPr>
              <a:t>Nacionales</a:t>
            </a:r>
            <a:endParaRPr lang="en-US" dirty="0" smtClean="0">
              <a:ea typeface="ヒラギノ角ゴ Pro W3"/>
              <a:cs typeface="ヒラギノ角ゴ Pro W3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 smtClean="0">
                <a:latin typeface="Verdana" pitchFamily="34" charset="0"/>
                <a:ea typeface="ヒラギノ角ゴ Pro W3"/>
                <a:cs typeface="Verdana" pitchFamily="34" charset="0"/>
              </a:rPr>
              <a:t>II - Descripción general de los trabajos: </a:t>
            </a:r>
            <a:r>
              <a:rPr lang="es-ES" dirty="0" smtClean="0">
                <a:cs typeface="ヒラギノ角ゴ Pro W3"/>
              </a:rPr>
              <a:t>Metadatos </a:t>
            </a:r>
            <a:endParaRPr lang="es-CL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lvl="1" indent="-342900">
              <a:buFont typeface="Arial" charset="0"/>
              <a:buChar char="•"/>
            </a:pPr>
            <a:r>
              <a:rPr lang="es-ES_tradnl" sz="2000" dirty="0" smtClean="0"/>
              <a:t>Sirven para dar acceso a la información.</a:t>
            </a:r>
          </a:p>
          <a:p>
            <a:pPr marL="342900" lvl="1" indent="-342900">
              <a:buNone/>
            </a:pPr>
            <a:endParaRPr lang="es-ES_tradnl" sz="2000" dirty="0" smtClean="0"/>
          </a:p>
          <a:p>
            <a:pPr marL="342900" lvl="1" indent="-342900">
              <a:buFont typeface="Arial" charset="0"/>
              <a:buChar char="•"/>
            </a:pPr>
            <a:r>
              <a:rPr lang="es-ES_tradnl" sz="2000" dirty="0" smtClean="0"/>
              <a:t>Encontrar la información con las características que necesito.</a:t>
            </a:r>
          </a:p>
          <a:p>
            <a:pPr marL="342900" lvl="1" indent="-342900">
              <a:buFont typeface="Arial" charset="0"/>
              <a:buChar char="•"/>
            </a:pPr>
            <a:endParaRPr lang="es-ES_tradnl" sz="2000" dirty="0" smtClean="0"/>
          </a:p>
          <a:p>
            <a:pPr marL="342900" lvl="1" indent="-342900">
              <a:buFont typeface="Arial" charset="0"/>
              <a:buChar char="•"/>
            </a:pPr>
            <a:r>
              <a:rPr lang="es-ES_tradnl" sz="2000" dirty="0" smtClean="0"/>
              <a:t>No duplicar información.</a:t>
            </a:r>
          </a:p>
          <a:p>
            <a:pPr marL="342900" lvl="1" indent="-342900">
              <a:buNone/>
            </a:pPr>
            <a:endParaRPr lang="es-ES_tradnl" sz="2000" dirty="0" smtClean="0"/>
          </a:p>
          <a:p>
            <a:pPr marL="342900" lvl="1" indent="-342900">
              <a:buFont typeface="Arial" charset="0"/>
              <a:buChar char="•"/>
            </a:pPr>
            <a:r>
              <a:rPr lang="es-ES_tradnl" sz="2000" dirty="0" smtClean="0"/>
              <a:t>Transparentar y promover la información que dispongo</a:t>
            </a:r>
          </a:p>
          <a:p>
            <a:pPr marL="342900" lvl="1" indent="-342900">
              <a:buFont typeface="Arial" charset="0"/>
              <a:buChar char="•"/>
            </a:pPr>
            <a:endParaRPr lang="es-ES_tradnl" sz="2000" dirty="0" smtClean="0"/>
          </a:p>
          <a:p>
            <a:pPr marL="342900" lvl="1" indent="-342900">
              <a:buFont typeface="Arial" charset="0"/>
              <a:buChar char="•"/>
            </a:pPr>
            <a:endParaRPr lang="es-ES_tradnl" sz="2000" dirty="0" smtClean="0"/>
          </a:p>
          <a:p>
            <a:pPr marL="342900" lvl="1" indent="-342900">
              <a:buFont typeface="Arial" charset="0"/>
              <a:buChar char="•"/>
            </a:pPr>
            <a:endParaRPr lang="es-ES_tradnl" sz="2000" dirty="0" smtClean="0"/>
          </a:p>
          <a:p>
            <a:pPr marL="342900" lvl="1" indent="-342900">
              <a:buFont typeface="Arial" charset="0"/>
              <a:buChar char="•"/>
            </a:pPr>
            <a:endParaRPr lang="es-ES_tradnl" sz="2000" dirty="0" smtClean="0"/>
          </a:p>
          <a:p>
            <a:pPr>
              <a:buNone/>
            </a:pPr>
            <a:endParaRPr lang="es-CL" dirty="0"/>
          </a:p>
        </p:txBody>
      </p:sp>
      <p:sp>
        <p:nvSpPr>
          <p:cNvPr id="4" name="Footer Placeholder 10"/>
          <p:cNvSpPr>
            <a:spLocks noGrp="1"/>
          </p:cNvSpPr>
          <p:nvPr>
            <p:ph type="ftr" sz="quarter" idx="10"/>
          </p:nvPr>
        </p:nvSpPr>
        <p:spPr bwMode="auto">
          <a:xfrm>
            <a:off x="19050" y="6527800"/>
            <a:ext cx="2895600" cy="246063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dirty="0" err="1" smtClean="0">
                <a:ea typeface="ヒラギノ角ゴ Pro W3"/>
                <a:cs typeface="ヒラギノ角ゴ Pro W3"/>
              </a:rPr>
              <a:t>Gobierno</a:t>
            </a:r>
            <a:r>
              <a:rPr lang="en-US" dirty="0" smtClean="0">
                <a:ea typeface="ヒラギノ角ゴ Pro W3"/>
                <a:cs typeface="ヒラギノ角ゴ Pro W3"/>
              </a:rPr>
              <a:t> de Chile | </a:t>
            </a:r>
            <a:r>
              <a:rPr lang="en-US" dirty="0" err="1" smtClean="0">
                <a:ea typeface="ヒラギノ角ゴ Pro W3"/>
                <a:cs typeface="ヒラギノ角ゴ Pro W3"/>
              </a:rPr>
              <a:t>Ministerio</a:t>
            </a:r>
            <a:r>
              <a:rPr lang="en-US" dirty="0" smtClean="0">
                <a:ea typeface="ヒラギノ角ゴ Pro W3"/>
                <a:cs typeface="ヒラギノ角ゴ Pro W3"/>
              </a:rPr>
              <a:t> del </a:t>
            </a:r>
            <a:r>
              <a:rPr lang="en-US" dirty="0" err="1" smtClean="0">
                <a:ea typeface="ヒラギノ角ゴ Pro W3"/>
                <a:cs typeface="ヒラギノ角ゴ Pro W3"/>
              </a:rPr>
              <a:t>Bienes</a:t>
            </a:r>
            <a:r>
              <a:rPr lang="en-US" dirty="0" smtClean="0">
                <a:ea typeface="ヒラギノ角ゴ Pro W3"/>
                <a:cs typeface="ヒラギノ角ゴ Pro W3"/>
              </a:rPr>
              <a:t> </a:t>
            </a:r>
            <a:r>
              <a:rPr lang="en-US" dirty="0" err="1" smtClean="0">
                <a:ea typeface="ヒラギノ角ゴ Pro W3"/>
                <a:cs typeface="ヒラギノ角ゴ Pro W3"/>
              </a:rPr>
              <a:t>Nacionales</a:t>
            </a:r>
            <a:endParaRPr lang="en-US" dirty="0" smtClean="0">
              <a:ea typeface="ヒラギノ角ゴ Pro W3"/>
              <a:cs typeface="ヒラギノ角ゴ Pro W3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 smtClean="0">
                <a:latin typeface="Verdana" pitchFamily="34" charset="0"/>
                <a:ea typeface="ヒラギノ角ゴ Pro W3"/>
                <a:cs typeface="Verdana" pitchFamily="34" charset="0"/>
              </a:rPr>
              <a:t>II - Descripción general de los trabajos: </a:t>
            </a:r>
            <a:r>
              <a:rPr lang="es-ES" dirty="0" smtClean="0">
                <a:cs typeface="ヒラギノ角ゴ Pro W3"/>
              </a:rPr>
              <a:t>Metadatos </a:t>
            </a:r>
            <a:endParaRPr lang="es-CL" dirty="0"/>
          </a:p>
        </p:txBody>
      </p:sp>
      <p:sp>
        <p:nvSpPr>
          <p:cNvPr id="4" name="3 Rectángulo"/>
          <p:cNvSpPr/>
          <p:nvPr/>
        </p:nvSpPr>
        <p:spPr>
          <a:xfrm>
            <a:off x="1714480" y="2928934"/>
            <a:ext cx="514353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CL" sz="4800" kern="10" dirty="0" smtClean="0">
                <a:ln w="12700">
                  <a:solidFill>
                    <a:srgbClr val="333333"/>
                  </a:solidFill>
                  <a:round/>
                  <a:headEnd/>
                  <a:tailEnd/>
                </a:ln>
                <a:solidFill>
                  <a:schemeClr val="tx1">
                    <a:lumMod val="75000"/>
                    <a:lumOff val="25000"/>
                    <a:alpha val="50000"/>
                  </a:schemeClr>
                </a:solidFill>
                <a:effectLst>
                  <a:outerShdw dist="45791" dir="2021404" algn="ctr" rotWithShape="0">
                    <a:schemeClr val="bg1"/>
                  </a:outerShdw>
                </a:effectLst>
                <a:latin typeface="Arial Black"/>
              </a:rPr>
              <a:t>¿Cómo?</a:t>
            </a:r>
            <a:endParaRPr lang="es-CL" sz="4800" kern="10" dirty="0">
              <a:ln w="12700">
                <a:solidFill>
                  <a:srgbClr val="333333"/>
                </a:solidFill>
                <a:round/>
                <a:headEnd/>
                <a:tailEnd/>
              </a:ln>
              <a:solidFill>
                <a:schemeClr val="tx1">
                  <a:lumMod val="75000"/>
                  <a:lumOff val="25000"/>
                  <a:alpha val="50000"/>
                </a:schemeClr>
              </a:solidFill>
              <a:effectLst>
                <a:outerShdw dist="45791" dir="2021404" algn="ctr" rotWithShape="0">
                  <a:schemeClr val="bg1"/>
                </a:outerShdw>
              </a:effectLst>
              <a:latin typeface="Arial Black"/>
            </a:endParaRPr>
          </a:p>
        </p:txBody>
      </p:sp>
      <p:sp>
        <p:nvSpPr>
          <p:cNvPr id="5" name="Footer Placeholder 10"/>
          <p:cNvSpPr>
            <a:spLocks noGrp="1"/>
          </p:cNvSpPr>
          <p:nvPr>
            <p:ph type="ftr" sz="quarter" idx="10"/>
          </p:nvPr>
        </p:nvSpPr>
        <p:spPr bwMode="auto">
          <a:xfrm>
            <a:off x="19050" y="6527800"/>
            <a:ext cx="2895600" cy="246063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dirty="0" err="1" smtClean="0">
                <a:ea typeface="ヒラギノ角ゴ Pro W3"/>
                <a:cs typeface="ヒラギノ角ゴ Pro W3"/>
              </a:rPr>
              <a:t>Gobierno</a:t>
            </a:r>
            <a:r>
              <a:rPr lang="en-US" dirty="0" smtClean="0">
                <a:ea typeface="ヒラギノ角ゴ Pro W3"/>
                <a:cs typeface="ヒラギノ角ゴ Pro W3"/>
              </a:rPr>
              <a:t> de Chile | </a:t>
            </a:r>
            <a:r>
              <a:rPr lang="en-US" dirty="0" err="1" smtClean="0">
                <a:ea typeface="ヒラギノ角ゴ Pro W3"/>
                <a:cs typeface="ヒラギノ角ゴ Pro W3"/>
              </a:rPr>
              <a:t>Ministerio</a:t>
            </a:r>
            <a:r>
              <a:rPr lang="en-US" dirty="0" smtClean="0">
                <a:ea typeface="ヒラギノ角ゴ Pro W3"/>
                <a:cs typeface="ヒラギノ角ゴ Pro W3"/>
              </a:rPr>
              <a:t> del </a:t>
            </a:r>
            <a:r>
              <a:rPr lang="en-US" dirty="0" err="1" smtClean="0">
                <a:ea typeface="ヒラギノ角ゴ Pro W3"/>
                <a:cs typeface="ヒラギノ角ゴ Pro W3"/>
              </a:rPr>
              <a:t>Bienes</a:t>
            </a:r>
            <a:r>
              <a:rPr lang="en-US" dirty="0" smtClean="0">
                <a:ea typeface="ヒラギノ角ゴ Pro W3"/>
                <a:cs typeface="ヒラギノ角ゴ Pro W3"/>
              </a:rPr>
              <a:t> </a:t>
            </a:r>
            <a:r>
              <a:rPr lang="en-US" dirty="0" err="1" smtClean="0">
                <a:ea typeface="ヒラギノ角ゴ Pro W3"/>
                <a:cs typeface="ヒラギノ角ゴ Pro W3"/>
              </a:rPr>
              <a:t>Nacionales</a:t>
            </a:r>
            <a:endParaRPr lang="en-US" dirty="0" smtClean="0">
              <a:ea typeface="ヒラギノ角ゴ Pro W3"/>
              <a:cs typeface="ヒラギノ角ゴ Pro W3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 smtClean="0">
                <a:latin typeface="Verdana" pitchFamily="34" charset="0"/>
                <a:ea typeface="ヒラギノ角ゴ Pro W3"/>
                <a:cs typeface="Verdana" pitchFamily="34" charset="0"/>
              </a:rPr>
              <a:t>II - Descripción general de los trabajos: </a:t>
            </a:r>
            <a:r>
              <a:rPr lang="es-ES" dirty="0" smtClean="0">
                <a:cs typeface="ヒラギノ角ゴ Pro W3"/>
              </a:rPr>
              <a:t>Metadatos </a:t>
            </a:r>
            <a:endParaRPr lang="es-CL" dirty="0"/>
          </a:p>
        </p:txBody>
      </p:sp>
      <p:sp>
        <p:nvSpPr>
          <p:cNvPr id="7" name="2 Marcador de contenido"/>
          <p:cNvSpPr>
            <a:spLocks noGrp="1"/>
          </p:cNvSpPr>
          <p:nvPr>
            <p:ph idx="1"/>
          </p:nvPr>
        </p:nvSpPr>
        <p:spPr>
          <a:xfrm>
            <a:off x="152401" y="571480"/>
            <a:ext cx="5479512" cy="4693663"/>
          </a:xfrm>
        </p:spPr>
        <p:txBody>
          <a:bodyPr/>
          <a:lstStyle/>
          <a:p>
            <a:pPr marL="342900" lvl="1" indent="-342900">
              <a:buFont typeface="Arial" charset="0"/>
              <a:buChar char="•"/>
            </a:pPr>
            <a:endParaRPr lang="es-ES_tradnl" sz="2000" dirty="0" smtClean="0"/>
          </a:p>
          <a:p>
            <a:pPr marL="342900" lvl="1" indent="-342900">
              <a:buFont typeface="Arial" charset="0"/>
              <a:buChar char="•"/>
            </a:pPr>
            <a:r>
              <a:rPr lang="es-ES_tradnl" sz="2000" dirty="0" smtClean="0"/>
              <a:t>Existen múltiples estándares para realizar metadatos …</a:t>
            </a:r>
          </a:p>
          <a:p>
            <a:pPr marL="342900" lvl="1" indent="-342900">
              <a:buNone/>
            </a:pPr>
            <a:endParaRPr lang="es-ES_tradnl" sz="2000" dirty="0" smtClean="0"/>
          </a:p>
          <a:p>
            <a:pPr marL="342900" lvl="1" indent="-342900">
              <a:buFont typeface="Arial" charset="0"/>
              <a:buChar char="•"/>
            </a:pPr>
            <a:r>
              <a:rPr lang="es-ES_tradnl" sz="2000" dirty="0" smtClean="0"/>
              <a:t>ISO / TC 211 : </a:t>
            </a:r>
          </a:p>
          <a:p>
            <a:pPr marL="342900" lvl="1" indent="-342900">
              <a:buFont typeface="Arial" charset="0"/>
              <a:buChar char="•"/>
            </a:pPr>
            <a:endParaRPr lang="es-ES_tradnl" sz="2000" dirty="0" smtClean="0"/>
          </a:p>
          <a:p>
            <a:pPr marL="342900" lvl="1" indent="-342900">
              <a:buNone/>
            </a:pPr>
            <a:r>
              <a:rPr lang="es-ES_tradnl" sz="2000" dirty="0" smtClean="0"/>
              <a:t>	- ISO 19115</a:t>
            </a:r>
          </a:p>
          <a:p>
            <a:pPr marL="342900" lvl="1" indent="-342900">
              <a:buNone/>
            </a:pPr>
            <a:r>
              <a:rPr lang="es-ES_tradnl" sz="2000" dirty="0" smtClean="0"/>
              <a:t>	- ISO 19115 - 2</a:t>
            </a:r>
          </a:p>
          <a:p>
            <a:pPr marL="342900" lvl="1" indent="-342900">
              <a:buNone/>
            </a:pPr>
            <a:r>
              <a:rPr lang="es-ES_tradnl" sz="2000" dirty="0" smtClean="0"/>
              <a:t>	- ISO 19139</a:t>
            </a:r>
          </a:p>
          <a:p>
            <a:pPr marL="342900" lvl="1" indent="-342900">
              <a:buNone/>
            </a:pPr>
            <a:r>
              <a:rPr lang="es-ES_tradnl" sz="2000" dirty="0" smtClean="0"/>
              <a:t>	- ISO 19119</a:t>
            </a:r>
          </a:p>
          <a:p>
            <a:pPr marL="342900" lvl="1" indent="-342900">
              <a:buNone/>
            </a:pPr>
            <a:endParaRPr lang="es-ES_tradnl" sz="2000" dirty="0" smtClean="0"/>
          </a:p>
          <a:p>
            <a:pPr marL="342900" lvl="1" indent="-342900">
              <a:buNone/>
            </a:pPr>
            <a:endParaRPr lang="es-ES_tradnl" sz="2000" dirty="0" smtClean="0"/>
          </a:p>
          <a:p>
            <a:pPr marL="342900" lvl="1" indent="-342900">
              <a:buNone/>
            </a:pPr>
            <a:r>
              <a:rPr lang="es-ES_tradnl" sz="2000" dirty="0" smtClean="0"/>
              <a:t>   	 </a:t>
            </a:r>
          </a:p>
          <a:p>
            <a:pPr marL="342900" lvl="1" indent="-342900">
              <a:buFont typeface="Arial" charset="0"/>
              <a:buChar char="•"/>
            </a:pPr>
            <a:endParaRPr lang="es-ES_tradnl" sz="2000" dirty="0" smtClean="0"/>
          </a:p>
          <a:p>
            <a:pPr marL="342900" lvl="1" indent="-342900">
              <a:buNone/>
            </a:pPr>
            <a:endParaRPr lang="es-ES_tradnl" sz="2000" dirty="0" smtClean="0"/>
          </a:p>
          <a:p>
            <a:pPr>
              <a:buNone/>
            </a:pPr>
            <a:endParaRPr lang="es-CL" dirty="0"/>
          </a:p>
        </p:txBody>
      </p:sp>
      <p:grpSp>
        <p:nvGrpSpPr>
          <p:cNvPr id="16" name="15 Grupo"/>
          <p:cNvGrpSpPr/>
          <p:nvPr/>
        </p:nvGrpSpPr>
        <p:grpSpPr>
          <a:xfrm>
            <a:off x="5631913" y="714356"/>
            <a:ext cx="3207914" cy="5500726"/>
            <a:chOff x="5631913" y="714356"/>
            <a:chExt cx="3207914" cy="5500726"/>
          </a:xfrm>
        </p:grpSpPr>
        <p:pic>
          <p:nvPicPr>
            <p:cNvPr id="251920" name="Picture 16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5631913" y="714356"/>
              <a:ext cx="1583293" cy="2428892"/>
            </a:xfrm>
            <a:prstGeom prst="rect">
              <a:avLst/>
            </a:prstGeom>
            <a:noFill/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</p:pic>
        <p:pic>
          <p:nvPicPr>
            <p:cNvPr id="251921" name="Picture 17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6197808" y="1643050"/>
              <a:ext cx="1643074" cy="2071702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</p:pic>
        <p:pic>
          <p:nvPicPr>
            <p:cNvPr id="251922" name="Picture 18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6602401" y="2821777"/>
              <a:ext cx="1714512" cy="2286016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</p:pic>
        <p:pic>
          <p:nvPicPr>
            <p:cNvPr id="251923" name="Picture 19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7019345" y="3714752"/>
              <a:ext cx="1820482" cy="250033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</p:pic>
      </p:grpSp>
      <p:sp>
        <p:nvSpPr>
          <p:cNvPr id="12" name="11 Llamada de nube"/>
          <p:cNvSpPr/>
          <p:nvPr/>
        </p:nvSpPr>
        <p:spPr>
          <a:xfrm>
            <a:off x="2914650" y="1785926"/>
            <a:ext cx="2574222" cy="2071701"/>
          </a:xfrm>
          <a:prstGeom prst="cloudCallout">
            <a:avLst>
              <a:gd name="adj1" fmla="val -33819"/>
              <a:gd name="adj2" fmla="val 59554"/>
            </a:avLst>
          </a:prstGeom>
          <a:noFill/>
          <a:ln>
            <a:solidFill>
              <a:schemeClr val="accent1">
                <a:lumMod val="75000"/>
              </a:schemeClr>
            </a:solidFill>
          </a:ln>
        </p:spPr>
        <p:txBody>
          <a:bodyPr wrap="none" numCol="1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es-CL" kern="10" dirty="0">
              <a:ln w="12700">
                <a:solidFill>
                  <a:srgbClr val="333333"/>
                </a:solidFill>
                <a:round/>
                <a:headEnd/>
                <a:tailEnd/>
              </a:ln>
              <a:solidFill>
                <a:srgbClr val="B2B2B2">
                  <a:alpha val="50000"/>
                </a:srgbClr>
              </a:solidFill>
              <a:effectLst>
                <a:outerShdw dist="45791" dir="2021404" algn="ctr" rotWithShape="0">
                  <a:schemeClr val="bg1"/>
                </a:outerShdw>
              </a:effectLst>
              <a:latin typeface="Arial Black"/>
            </a:endParaRPr>
          </a:p>
        </p:txBody>
      </p:sp>
      <p:grpSp>
        <p:nvGrpSpPr>
          <p:cNvPr id="17" name="16 Grupo"/>
          <p:cNvGrpSpPr/>
          <p:nvPr/>
        </p:nvGrpSpPr>
        <p:grpSpPr>
          <a:xfrm>
            <a:off x="2561842" y="2452445"/>
            <a:ext cx="3070071" cy="595788"/>
            <a:chOff x="3643306" y="3988362"/>
            <a:chExt cx="3070071" cy="595788"/>
          </a:xfrm>
        </p:grpSpPr>
        <p:sp>
          <p:nvSpPr>
            <p:cNvPr id="14" name="13 CuadroTexto"/>
            <p:cNvSpPr txBox="1"/>
            <p:nvPr/>
          </p:nvSpPr>
          <p:spPr>
            <a:xfrm>
              <a:off x="3643306" y="3988362"/>
              <a:ext cx="307007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MX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 Las normas son complejas</a:t>
              </a:r>
              <a:endParaRPr lang="es-CL" dirty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5" name="14 CuadroTexto"/>
            <p:cNvSpPr txBox="1"/>
            <p:nvPr/>
          </p:nvSpPr>
          <p:spPr>
            <a:xfrm>
              <a:off x="4430741" y="4214818"/>
              <a:ext cx="147989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s-MX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 y extensas, </a:t>
              </a:r>
            </a:p>
          </p:txBody>
        </p:sp>
      </p:grpSp>
      <p:pic>
        <p:nvPicPr>
          <p:cNvPr id="11" name="Picture 2" descr="http://www.elpoliticoliberal.org/wordpress/wp-content/uploads/2011/04/pensador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 rot="21063420">
            <a:off x="1883221" y="4103499"/>
            <a:ext cx="1714500" cy="2305050"/>
          </a:xfrm>
          <a:prstGeom prst="rect">
            <a:avLst/>
          </a:prstGeom>
          <a:noFill/>
        </p:spPr>
      </p:pic>
      <p:sp>
        <p:nvSpPr>
          <p:cNvPr id="13" name="Footer Placeholder 10"/>
          <p:cNvSpPr>
            <a:spLocks noGrp="1"/>
          </p:cNvSpPr>
          <p:nvPr>
            <p:ph type="ftr" sz="quarter" idx="10"/>
          </p:nvPr>
        </p:nvSpPr>
        <p:spPr bwMode="auto">
          <a:xfrm>
            <a:off x="19050" y="6527800"/>
            <a:ext cx="2895600" cy="246063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dirty="0" err="1" smtClean="0">
                <a:ea typeface="ヒラギノ角ゴ Pro W3"/>
                <a:cs typeface="ヒラギノ角ゴ Pro W3"/>
              </a:rPr>
              <a:t>Gobierno</a:t>
            </a:r>
            <a:r>
              <a:rPr lang="en-US" dirty="0" smtClean="0">
                <a:ea typeface="ヒラギノ角ゴ Pro W3"/>
                <a:cs typeface="ヒラギノ角ゴ Pro W3"/>
              </a:rPr>
              <a:t> de Chile | </a:t>
            </a:r>
            <a:r>
              <a:rPr lang="en-US" dirty="0" err="1" smtClean="0">
                <a:ea typeface="ヒラギノ角ゴ Pro W3"/>
                <a:cs typeface="ヒラギノ角ゴ Pro W3"/>
              </a:rPr>
              <a:t>Ministerio</a:t>
            </a:r>
            <a:r>
              <a:rPr lang="en-US" dirty="0" smtClean="0">
                <a:ea typeface="ヒラギノ角ゴ Pro W3"/>
                <a:cs typeface="ヒラギノ角ゴ Pro W3"/>
              </a:rPr>
              <a:t> del </a:t>
            </a:r>
            <a:r>
              <a:rPr lang="en-US" dirty="0" err="1" smtClean="0">
                <a:ea typeface="ヒラギノ角ゴ Pro W3"/>
                <a:cs typeface="ヒラギノ角ゴ Pro W3"/>
              </a:rPr>
              <a:t>Bienes</a:t>
            </a:r>
            <a:r>
              <a:rPr lang="en-US" dirty="0" smtClean="0">
                <a:ea typeface="ヒラギノ角ゴ Pro W3"/>
                <a:cs typeface="ヒラギノ角ゴ Pro W3"/>
              </a:rPr>
              <a:t> </a:t>
            </a:r>
            <a:r>
              <a:rPr lang="en-US" dirty="0" err="1" smtClean="0">
                <a:ea typeface="ヒラギノ角ゴ Pro W3"/>
                <a:cs typeface="ヒラギノ角ゴ Pro W3"/>
              </a:rPr>
              <a:t>Nacionales</a:t>
            </a:r>
            <a:endParaRPr lang="en-US" dirty="0" smtClean="0">
              <a:ea typeface="ヒラギノ角ゴ Pro W3"/>
              <a:cs typeface="ヒラギノ角ゴ Pro W3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 smtClean="0">
                <a:latin typeface="Verdana" pitchFamily="34" charset="0"/>
                <a:ea typeface="ヒラギノ角ゴ Pro W3"/>
                <a:cs typeface="Verdana" pitchFamily="34" charset="0"/>
              </a:rPr>
              <a:t>II - Descripción general de los trabajos: </a:t>
            </a:r>
            <a:r>
              <a:rPr lang="es-ES" dirty="0" smtClean="0">
                <a:cs typeface="ヒラギノ角ゴ Pro W3"/>
              </a:rPr>
              <a:t>Metadatos </a:t>
            </a:r>
            <a:endParaRPr lang="es-CL" dirty="0"/>
          </a:p>
        </p:txBody>
      </p:sp>
      <p:pic>
        <p:nvPicPr>
          <p:cNvPr id="22118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428660" y="1503563"/>
            <a:ext cx="5634874" cy="45720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6 Rectángulo"/>
          <p:cNvSpPr/>
          <p:nvPr/>
        </p:nvSpPr>
        <p:spPr>
          <a:xfrm>
            <a:off x="428596" y="833735"/>
            <a:ext cx="364333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CL" sz="2400" kern="10" dirty="0" smtClean="0">
                <a:ln w="12700">
                  <a:solidFill>
                    <a:srgbClr val="333333"/>
                  </a:solidFill>
                  <a:round/>
                  <a:headEnd/>
                  <a:tailEnd/>
                </a:ln>
                <a:solidFill>
                  <a:schemeClr val="tx1">
                    <a:lumMod val="75000"/>
                    <a:lumOff val="25000"/>
                    <a:alpha val="50000"/>
                  </a:schemeClr>
                </a:solidFill>
                <a:effectLst>
                  <a:outerShdw dist="45791" dir="2021404" algn="ctr" rotWithShape="0">
                    <a:schemeClr val="bg1"/>
                  </a:outerShdw>
                </a:effectLst>
                <a:latin typeface="Arial Black"/>
              </a:rPr>
              <a:t>¿Qué dice la norma?</a:t>
            </a:r>
            <a:endParaRPr lang="es-CL" sz="2400" kern="10" dirty="0">
              <a:ln w="12700">
                <a:solidFill>
                  <a:srgbClr val="333333"/>
                </a:solidFill>
                <a:round/>
                <a:headEnd/>
                <a:tailEnd/>
              </a:ln>
              <a:solidFill>
                <a:schemeClr val="tx1">
                  <a:lumMod val="75000"/>
                  <a:lumOff val="25000"/>
                  <a:alpha val="50000"/>
                </a:schemeClr>
              </a:solidFill>
              <a:effectLst>
                <a:outerShdw dist="45791" dir="2021404" algn="ctr" rotWithShape="0">
                  <a:schemeClr val="bg1"/>
                </a:outerShdw>
              </a:effectLst>
              <a:latin typeface="Arial Black"/>
            </a:endParaRPr>
          </a:p>
        </p:txBody>
      </p:sp>
      <p:sp>
        <p:nvSpPr>
          <p:cNvPr id="13" name="12 CuadroTexto"/>
          <p:cNvSpPr txBox="1"/>
          <p:nvPr/>
        </p:nvSpPr>
        <p:spPr>
          <a:xfrm>
            <a:off x="-133352" y="5446770"/>
            <a:ext cx="4919666" cy="120032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endParaRPr lang="es-CL" dirty="0" smtClean="0"/>
          </a:p>
          <a:p>
            <a:pPr algn="ctr"/>
            <a:endParaRPr lang="es-CL" dirty="0" smtClean="0"/>
          </a:p>
          <a:p>
            <a:pPr algn="ctr"/>
            <a:endParaRPr lang="es-CL" dirty="0" smtClean="0"/>
          </a:p>
          <a:p>
            <a:pPr algn="ctr"/>
            <a:endParaRPr lang="es-CL" dirty="0"/>
          </a:p>
        </p:txBody>
      </p:sp>
      <p:sp>
        <p:nvSpPr>
          <p:cNvPr id="8" name="7 Flecha a la derecha con bandas"/>
          <p:cNvSpPr/>
          <p:nvPr/>
        </p:nvSpPr>
        <p:spPr>
          <a:xfrm>
            <a:off x="4420396" y="3553928"/>
            <a:ext cx="785818" cy="545562"/>
          </a:xfrm>
          <a:prstGeom prst="stripedRightArrow">
            <a:avLst/>
          </a:prstGeom>
          <a:solidFill>
            <a:schemeClr val="bg1">
              <a:lumMod val="75000"/>
            </a:schemeClr>
          </a:solidFill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none" anchor="ctr"/>
          <a:lstStyle/>
          <a:p>
            <a:endParaRPr lang="es-CL">
              <a:solidFill>
                <a:schemeClr val="tx1"/>
              </a:solidFill>
              <a:latin typeface="Arial" charset="0"/>
              <a:ea typeface="ヒラギノ角ゴ Pro W3"/>
              <a:cs typeface="Arial" charset="0"/>
            </a:endParaRPr>
          </a:p>
        </p:txBody>
      </p:sp>
      <p:sp useBgFill="1">
        <p:nvSpPr>
          <p:cNvPr id="9" name="8 Elipse"/>
          <p:cNvSpPr/>
          <p:nvPr/>
        </p:nvSpPr>
        <p:spPr>
          <a:xfrm>
            <a:off x="5389173" y="2179056"/>
            <a:ext cx="3223438" cy="3351308"/>
          </a:xfrm>
          <a:prstGeom prst="ellips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 dirty="0"/>
          </a:p>
        </p:txBody>
      </p:sp>
      <p:sp>
        <p:nvSpPr>
          <p:cNvPr id="10" name="9 Rectángulo"/>
          <p:cNvSpPr/>
          <p:nvPr/>
        </p:nvSpPr>
        <p:spPr>
          <a:xfrm>
            <a:off x="5325678" y="857231"/>
            <a:ext cx="3643338" cy="9066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CL" sz="2400" kern="10" dirty="0" smtClean="0">
                <a:ln w="12700">
                  <a:solidFill>
                    <a:srgbClr val="333333"/>
                  </a:solidFill>
                  <a:round/>
                  <a:headEnd/>
                  <a:tailEnd/>
                </a:ln>
                <a:solidFill>
                  <a:schemeClr val="tx1">
                    <a:lumMod val="75000"/>
                    <a:lumOff val="25000"/>
                    <a:alpha val="50000"/>
                  </a:schemeClr>
                </a:solidFill>
                <a:effectLst>
                  <a:outerShdw dist="45791" dir="2021404" algn="ctr" rotWithShape="0">
                    <a:schemeClr val="bg1"/>
                  </a:outerShdw>
                </a:effectLst>
                <a:latin typeface="Arial Black"/>
              </a:rPr>
              <a:t>¿En que estamos trabajando?</a:t>
            </a:r>
            <a:endParaRPr lang="es-CL" sz="2400" kern="10" dirty="0">
              <a:ln w="12700">
                <a:solidFill>
                  <a:srgbClr val="333333"/>
                </a:solidFill>
                <a:round/>
                <a:headEnd/>
                <a:tailEnd/>
              </a:ln>
              <a:solidFill>
                <a:schemeClr val="tx1">
                  <a:lumMod val="75000"/>
                  <a:lumOff val="25000"/>
                  <a:alpha val="50000"/>
                </a:schemeClr>
              </a:solidFill>
              <a:effectLst>
                <a:outerShdw dist="45791" dir="2021404" algn="ctr" rotWithShape="0">
                  <a:schemeClr val="bg1"/>
                </a:outerShdw>
              </a:effectLst>
              <a:latin typeface="Arial Black"/>
            </a:endParaRPr>
          </a:p>
        </p:txBody>
      </p:sp>
      <p:sp>
        <p:nvSpPr>
          <p:cNvPr id="14" name="13 Conector"/>
          <p:cNvSpPr/>
          <p:nvPr/>
        </p:nvSpPr>
        <p:spPr>
          <a:xfrm>
            <a:off x="6613565" y="3581929"/>
            <a:ext cx="1173145" cy="1169061"/>
          </a:xfrm>
          <a:prstGeom prst="flowChartConnector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dirty="0" err="1" smtClean="0"/>
              <a:t>Core</a:t>
            </a:r>
            <a:endParaRPr lang="es-CL" dirty="0"/>
          </a:p>
        </p:txBody>
      </p:sp>
      <p:sp>
        <p:nvSpPr>
          <p:cNvPr id="15" name="14 Elipse"/>
          <p:cNvSpPr/>
          <p:nvPr/>
        </p:nvSpPr>
        <p:spPr>
          <a:xfrm rot="2919295">
            <a:off x="6621814" y="1789145"/>
            <a:ext cx="2060727" cy="3308295"/>
          </a:xfrm>
          <a:prstGeom prst="ellipse">
            <a:avLst/>
          </a:prstGeom>
          <a:noFill/>
          <a:ln w="22225">
            <a:solidFill>
              <a:srgbClr val="FF0000"/>
            </a:solidFill>
            <a:prstDash val="lg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18" name="17 Elipse"/>
          <p:cNvSpPr/>
          <p:nvPr/>
        </p:nvSpPr>
        <p:spPr>
          <a:xfrm rot="8207887">
            <a:off x="6369599" y="2958593"/>
            <a:ext cx="2437855" cy="1568031"/>
          </a:xfrm>
          <a:prstGeom prst="ellipse">
            <a:avLst/>
          </a:prstGeom>
          <a:noFill/>
          <a:ln w="22225">
            <a:solidFill>
              <a:schemeClr val="tx2">
                <a:lumMod val="60000"/>
                <a:lumOff val="40000"/>
              </a:schemeClr>
            </a:solidFill>
            <a:prstDash val="sys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19" name="18 CuadroTexto"/>
          <p:cNvSpPr txBox="1"/>
          <p:nvPr/>
        </p:nvSpPr>
        <p:spPr>
          <a:xfrm>
            <a:off x="5023917" y="5477377"/>
            <a:ext cx="4191553" cy="4029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s-MX" dirty="0" smtClean="0"/>
          </a:p>
        </p:txBody>
      </p:sp>
      <p:sp>
        <p:nvSpPr>
          <p:cNvPr id="21" name="20 CuadroTexto"/>
          <p:cNvSpPr txBox="1"/>
          <p:nvPr/>
        </p:nvSpPr>
        <p:spPr>
          <a:xfrm>
            <a:off x="5786446" y="2580757"/>
            <a:ext cx="1077026" cy="3357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sz="1400" dirty="0" smtClean="0"/>
              <a:t>ISO 19115 </a:t>
            </a:r>
            <a:endParaRPr lang="es-CL" sz="1400" dirty="0"/>
          </a:p>
        </p:txBody>
      </p:sp>
      <p:sp>
        <p:nvSpPr>
          <p:cNvPr id="22" name="21 CuadroTexto"/>
          <p:cNvSpPr txBox="1"/>
          <p:nvPr/>
        </p:nvSpPr>
        <p:spPr>
          <a:xfrm>
            <a:off x="7239887" y="3246151"/>
            <a:ext cx="105189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sz="1400" dirty="0" smtClean="0">
                <a:solidFill>
                  <a:schemeClr val="accent1"/>
                </a:solidFill>
              </a:rPr>
              <a:t>Perfil Chile</a:t>
            </a:r>
            <a:endParaRPr lang="es-CL" sz="1400" dirty="0">
              <a:solidFill>
                <a:schemeClr val="accent1"/>
              </a:solidFill>
            </a:endParaRPr>
          </a:p>
        </p:txBody>
      </p:sp>
      <p:sp>
        <p:nvSpPr>
          <p:cNvPr id="23" name="22 CuadroTexto"/>
          <p:cNvSpPr txBox="1"/>
          <p:nvPr/>
        </p:nvSpPr>
        <p:spPr>
          <a:xfrm>
            <a:off x="7286644" y="2412868"/>
            <a:ext cx="673582" cy="3357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sz="1400" dirty="0" smtClean="0">
                <a:solidFill>
                  <a:srgbClr val="FF0000"/>
                </a:solidFill>
              </a:rPr>
              <a:t>LAMP</a:t>
            </a:r>
            <a:endParaRPr lang="es-CL" sz="1400" dirty="0">
              <a:solidFill>
                <a:srgbClr val="FF0000"/>
              </a:solidFill>
            </a:endParaRPr>
          </a:p>
        </p:txBody>
      </p:sp>
      <p:sp>
        <p:nvSpPr>
          <p:cNvPr id="25" name="24 CuadroTexto"/>
          <p:cNvSpPr txBox="1"/>
          <p:nvPr/>
        </p:nvSpPr>
        <p:spPr>
          <a:xfrm>
            <a:off x="642910" y="1357298"/>
            <a:ext cx="1847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s-MX" b="1" dirty="0" smtClean="0"/>
          </a:p>
          <a:p>
            <a:endParaRPr lang="es-CL" dirty="0"/>
          </a:p>
        </p:txBody>
      </p:sp>
      <p:sp>
        <p:nvSpPr>
          <p:cNvPr id="20" name="Footer Placeholder 10"/>
          <p:cNvSpPr>
            <a:spLocks noGrp="1"/>
          </p:cNvSpPr>
          <p:nvPr>
            <p:ph type="ftr" sz="quarter" idx="10"/>
          </p:nvPr>
        </p:nvSpPr>
        <p:spPr bwMode="auto">
          <a:xfrm>
            <a:off x="19050" y="6527800"/>
            <a:ext cx="2895600" cy="246063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dirty="0" err="1" smtClean="0">
                <a:ea typeface="ヒラギノ角ゴ Pro W3"/>
                <a:cs typeface="ヒラギノ角ゴ Pro W3"/>
              </a:rPr>
              <a:t>Gobierno</a:t>
            </a:r>
            <a:r>
              <a:rPr lang="en-US" dirty="0" smtClean="0">
                <a:ea typeface="ヒラギノ角ゴ Pro W3"/>
                <a:cs typeface="ヒラギノ角ゴ Pro W3"/>
              </a:rPr>
              <a:t> de Chile | </a:t>
            </a:r>
            <a:r>
              <a:rPr lang="en-US" dirty="0" err="1" smtClean="0">
                <a:ea typeface="ヒラギノ角ゴ Pro W3"/>
                <a:cs typeface="ヒラギノ角ゴ Pro W3"/>
              </a:rPr>
              <a:t>Ministerio</a:t>
            </a:r>
            <a:r>
              <a:rPr lang="en-US" dirty="0" smtClean="0">
                <a:ea typeface="ヒラギノ角ゴ Pro W3"/>
                <a:cs typeface="ヒラギノ角ゴ Pro W3"/>
              </a:rPr>
              <a:t> del </a:t>
            </a:r>
            <a:r>
              <a:rPr lang="en-US" dirty="0" err="1" smtClean="0">
                <a:ea typeface="ヒラギノ角ゴ Pro W3"/>
                <a:cs typeface="ヒラギノ角ゴ Pro W3"/>
              </a:rPr>
              <a:t>Bienes</a:t>
            </a:r>
            <a:r>
              <a:rPr lang="en-US" dirty="0" smtClean="0">
                <a:ea typeface="ヒラギノ角ゴ Pro W3"/>
                <a:cs typeface="ヒラギノ角ゴ Pro W3"/>
              </a:rPr>
              <a:t> </a:t>
            </a:r>
            <a:r>
              <a:rPr lang="en-US" dirty="0" err="1" smtClean="0">
                <a:ea typeface="ヒラギノ角ゴ Pro W3"/>
                <a:cs typeface="ヒラギノ角ゴ Pro W3"/>
              </a:rPr>
              <a:t>Nacionales</a:t>
            </a:r>
            <a:endParaRPr lang="en-US" dirty="0" smtClean="0">
              <a:ea typeface="ヒラギノ角ゴ Pro W3"/>
              <a:cs typeface="ヒラギノ角ゴ Pro W3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2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2146" name="Picture 2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316771" y="2285992"/>
            <a:ext cx="3240318" cy="4224381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 smtClean="0">
                <a:latin typeface="Verdana" pitchFamily="34" charset="0"/>
                <a:ea typeface="ヒラギノ角ゴ Pro W3"/>
                <a:cs typeface="Verdana" pitchFamily="34" charset="0"/>
              </a:rPr>
              <a:t>II - Descripción general de los trabajos: </a:t>
            </a:r>
            <a:r>
              <a:rPr lang="es-ES" dirty="0" smtClean="0">
                <a:cs typeface="ヒラギノ角ゴ Pro W3"/>
              </a:rPr>
              <a:t>Metadatos </a:t>
            </a:r>
            <a:endParaRPr lang="es-CL" dirty="0"/>
          </a:p>
        </p:txBody>
      </p:sp>
      <p:pic>
        <p:nvPicPr>
          <p:cNvPr id="26214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74754" y="2285992"/>
            <a:ext cx="3150457" cy="42243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3 Rectángulo"/>
          <p:cNvSpPr/>
          <p:nvPr/>
        </p:nvSpPr>
        <p:spPr>
          <a:xfrm>
            <a:off x="1643042" y="833735"/>
            <a:ext cx="571504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MX" b="1" dirty="0" smtClean="0"/>
              <a:t>Ambos disponibles en el </a:t>
            </a:r>
          </a:p>
          <a:p>
            <a:pPr algn="ctr"/>
            <a:r>
              <a:rPr lang="es-MX" b="1" dirty="0" smtClean="0"/>
              <a:t> Geoportal de Chile </a:t>
            </a:r>
            <a:endParaRPr lang="es-CL" b="1" dirty="0"/>
          </a:p>
        </p:txBody>
      </p:sp>
      <p:sp>
        <p:nvSpPr>
          <p:cNvPr id="8" name="7 Rectángulo"/>
          <p:cNvSpPr/>
          <p:nvPr/>
        </p:nvSpPr>
        <p:spPr>
          <a:xfrm>
            <a:off x="1559972" y="1643050"/>
            <a:ext cx="87286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s-MX" dirty="0" smtClean="0"/>
              <a:t>19115 </a:t>
            </a:r>
            <a:endParaRPr lang="es-CL" dirty="0"/>
          </a:p>
        </p:txBody>
      </p:sp>
      <p:sp>
        <p:nvSpPr>
          <p:cNvPr id="9" name="8 Rectángulo"/>
          <p:cNvSpPr/>
          <p:nvPr/>
        </p:nvSpPr>
        <p:spPr>
          <a:xfrm>
            <a:off x="6537804" y="1643050"/>
            <a:ext cx="87286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s-MX" dirty="0" smtClean="0"/>
              <a:t>19119 </a:t>
            </a:r>
            <a:endParaRPr lang="es-CL" dirty="0"/>
          </a:p>
        </p:txBody>
      </p:sp>
      <p:sp>
        <p:nvSpPr>
          <p:cNvPr id="10" name="Footer Placeholder 10"/>
          <p:cNvSpPr>
            <a:spLocks noGrp="1"/>
          </p:cNvSpPr>
          <p:nvPr>
            <p:ph type="ftr" sz="quarter" idx="10"/>
          </p:nvPr>
        </p:nvSpPr>
        <p:spPr bwMode="auto">
          <a:xfrm>
            <a:off x="19050" y="6527800"/>
            <a:ext cx="2895600" cy="246063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dirty="0" err="1" smtClean="0">
                <a:ea typeface="ヒラギノ角ゴ Pro W3"/>
                <a:cs typeface="ヒラギノ角ゴ Pro W3"/>
              </a:rPr>
              <a:t>Gobierno</a:t>
            </a:r>
            <a:r>
              <a:rPr lang="en-US" dirty="0" smtClean="0">
                <a:ea typeface="ヒラギノ角ゴ Pro W3"/>
                <a:cs typeface="ヒラギノ角ゴ Pro W3"/>
              </a:rPr>
              <a:t> de Chile | </a:t>
            </a:r>
            <a:r>
              <a:rPr lang="en-US" dirty="0" err="1" smtClean="0">
                <a:ea typeface="ヒラギノ角ゴ Pro W3"/>
                <a:cs typeface="ヒラギノ角ゴ Pro W3"/>
              </a:rPr>
              <a:t>Ministerio</a:t>
            </a:r>
            <a:r>
              <a:rPr lang="en-US" dirty="0" smtClean="0">
                <a:ea typeface="ヒラギノ角ゴ Pro W3"/>
                <a:cs typeface="ヒラギノ角ゴ Pro W3"/>
              </a:rPr>
              <a:t> del </a:t>
            </a:r>
            <a:r>
              <a:rPr lang="en-US" dirty="0" err="1" smtClean="0">
                <a:ea typeface="ヒラギノ角ゴ Pro W3"/>
                <a:cs typeface="ヒラギノ角ゴ Pro W3"/>
              </a:rPr>
              <a:t>Bienes</a:t>
            </a:r>
            <a:r>
              <a:rPr lang="en-US" dirty="0" smtClean="0">
                <a:ea typeface="ヒラギノ角ゴ Pro W3"/>
                <a:cs typeface="ヒラギノ角ゴ Pro W3"/>
              </a:rPr>
              <a:t> </a:t>
            </a:r>
            <a:r>
              <a:rPr lang="en-US" dirty="0" err="1" smtClean="0">
                <a:ea typeface="ヒラギノ角ゴ Pro W3"/>
                <a:cs typeface="ヒラギノ角ゴ Pro W3"/>
              </a:rPr>
              <a:t>Nacionales</a:t>
            </a:r>
            <a:endParaRPr lang="en-US" dirty="0" smtClean="0">
              <a:ea typeface="ヒラギノ角ゴ Pro W3"/>
              <a:cs typeface="ヒラギノ角ゴ Pro W3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5" name="Rectangle 2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es-MX" dirty="0" smtClean="0">
                <a:latin typeface="Verdana" pitchFamily="34" charset="0"/>
                <a:ea typeface="ヒラギノ角ゴ Pro W3"/>
                <a:cs typeface="Verdana" pitchFamily="34" charset="0"/>
              </a:rPr>
              <a:t>III - Descripción general de los trabajos: </a:t>
            </a:r>
            <a:r>
              <a:rPr lang="es-ES" dirty="0" smtClean="0">
                <a:latin typeface="Verdana" pitchFamily="34" charset="0"/>
                <a:ea typeface="ヒラギノ角ゴ Pro W3"/>
                <a:cs typeface="Verdana" pitchFamily="34" charset="0"/>
              </a:rPr>
              <a:t>Servicio de Mapas Web (WMS)</a:t>
            </a:r>
          </a:p>
        </p:txBody>
      </p:sp>
      <p:pic>
        <p:nvPicPr>
          <p:cNvPr id="247809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357949" y="1785926"/>
            <a:ext cx="1771285" cy="250033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sp>
        <p:nvSpPr>
          <p:cNvPr id="103426" name="Rectangle 3"/>
          <p:cNvSpPr>
            <a:spLocks noGrp="1"/>
          </p:cNvSpPr>
          <p:nvPr>
            <p:ph type="body" idx="4294967295"/>
          </p:nvPr>
        </p:nvSpPr>
        <p:spPr>
          <a:xfrm>
            <a:off x="152400" y="1046178"/>
            <a:ext cx="5919798" cy="5526094"/>
          </a:xfrm>
        </p:spPr>
        <p:txBody>
          <a:bodyPr/>
          <a:lstStyle/>
          <a:p>
            <a:pPr algn="just">
              <a:buNone/>
            </a:pPr>
            <a:r>
              <a:rPr lang="es-ES" b="1" dirty="0" smtClean="0">
                <a:ea typeface="ヒラギノ角ゴ Pro W3"/>
                <a:cs typeface="ヒラギノ角ゴ Pro W3"/>
              </a:rPr>
              <a:t>Servicio de Mapas en Web (WMS):</a:t>
            </a:r>
            <a:endParaRPr lang="es-ES" dirty="0" smtClean="0">
              <a:ea typeface="ヒラギノ角ゴ Pro W3"/>
              <a:cs typeface="ヒラギノ角ゴ Pro W3"/>
            </a:endParaRPr>
          </a:p>
          <a:p>
            <a:pPr algn="just"/>
            <a:endParaRPr lang="es-ES" dirty="0" smtClean="0">
              <a:ea typeface="ヒラギノ角ゴ Pro W3"/>
              <a:cs typeface="ヒラギノ角ゴ Pro W3"/>
            </a:endParaRPr>
          </a:p>
          <a:p>
            <a:r>
              <a:rPr lang="es-ES" dirty="0" smtClean="0"/>
              <a:t>Tiene por objetivo visualizar IG </a:t>
            </a:r>
          </a:p>
          <a:p>
            <a:pPr>
              <a:buNone/>
            </a:pPr>
            <a:endParaRPr lang="es-ES" dirty="0" smtClean="0">
              <a:ea typeface="ヒラギノ角ゴ Pro W3"/>
              <a:cs typeface="ヒラギノ角ゴ Pro W3"/>
            </a:endParaRPr>
          </a:p>
          <a:p>
            <a:pPr>
              <a:buNone/>
            </a:pPr>
            <a:endParaRPr lang="es-ES" dirty="0" smtClean="0">
              <a:ea typeface="ヒラギノ角ゴ Pro W3"/>
              <a:cs typeface="ヒラギノ角ゴ Pro W3"/>
            </a:endParaRPr>
          </a:p>
          <a:p>
            <a:r>
              <a:rPr lang="es-ES" dirty="0" smtClean="0">
                <a:ea typeface="ヒラギノ角ゴ Pro W3"/>
                <a:cs typeface="ヒラギノ角ゴ Pro W3"/>
              </a:rPr>
              <a:t>Puede organizarse en una o más capas de datos. </a:t>
            </a:r>
          </a:p>
          <a:p>
            <a:pPr>
              <a:buNone/>
            </a:pPr>
            <a:endParaRPr lang="es-MX" dirty="0" smtClean="0">
              <a:ea typeface="ヒラギノ角ゴ Pro W3"/>
              <a:cs typeface="ヒラギノ角ゴ Pro W3"/>
            </a:endParaRPr>
          </a:p>
          <a:p>
            <a:pPr>
              <a:buNone/>
            </a:pPr>
            <a:endParaRPr lang="es-ES" dirty="0" smtClean="0">
              <a:ea typeface="ヒラギノ角ゴ Pro W3"/>
              <a:cs typeface="ヒラギノ角ゴ Pro W3"/>
            </a:endParaRPr>
          </a:p>
          <a:p>
            <a:r>
              <a:rPr lang="es-ES" dirty="0" smtClean="0">
                <a:ea typeface="ヒラギノ角ゴ Pro W3"/>
                <a:cs typeface="ヒラギノ角ゴ Pro W3"/>
              </a:rPr>
              <a:t>WMS es para la visualización , no es útil para transferir  datos ni sus tablas de atributos.</a:t>
            </a:r>
          </a:p>
          <a:p>
            <a:pPr algn="just">
              <a:buNone/>
            </a:pPr>
            <a:endParaRPr lang="es-ES" dirty="0" smtClean="0">
              <a:ea typeface="ヒラギノ角ゴ Pro W3"/>
              <a:cs typeface="ヒラギノ角ゴ Pro W3"/>
            </a:endParaRPr>
          </a:p>
        </p:txBody>
      </p:sp>
      <p:sp>
        <p:nvSpPr>
          <p:cNvPr id="5" name="Footer Placeholder 10"/>
          <p:cNvSpPr>
            <a:spLocks noGrp="1"/>
          </p:cNvSpPr>
          <p:nvPr>
            <p:ph type="ftr" sz="quarter" idx="10"/>
          </p:nvPr>
        </p:nvSpPr>
        <p:spPr bwMode="auto">
          <a:xfrm>
            <a:off x="19050" y="6527800"/>
            <a:ext cx="2895600" cy="246063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dirty="0" err="1" smtClean="0">
                <a:ea typeface="ヒラギノ角ゴ Pro W3"/>
                <a:cs typeface="ヒラギノ角ゴ Pro W3"/>
              </a:rPr>
              <a:t>Gobierno</a:t>
            </a:r>
            <a:r>
              <a:rPr lang="en-US" dirty="0" smtClean="0">
                <a:ea typeface="ヒラギノ角ゴ Pro W3"/>
                <a:cs typeface="ヒラギノ角ゴ Pro W3"/>
              </a:rPr>
              <a:t> de Chile | </a:t>
            </a:r>
            <a:r>
              <a:rPr lang="en-US" dirty="0" err="1" smtClean="0">
                <a:ea typeface="ヒラギノ角ゴ Pro W3"/>
                <a:cs typeface="ヒラギノ角ゴ Pro W3"/>
              </a:rPr>
              <a:t>Ministerio</a:t>
            </a:r>
            <a:r>
              <a:rPr lang="en-US" dirty="0" smtClean="0">
                <a:ea typeface="ヒラギノ角ゴ Pro W3"/>
                <a:cs typeface="ヒラギノ角ゴ Pro W3"/>
              </a:rPr>
              <a:t> del </a:t>
            </a:r>
            <a:r>
              <a:rPr lang="en-US" dirty="0" err="1" smtClean="0">
                <a:ea typeface="ヒラギノ角ゴ Pro W3"/>
                <a:cs typeface="ヒラギノ角ゴ Pro W3"/>
              </a:rPr>
              <a:t>Bienes</a:t>
            </a:r>
            <a:r>
              <a:rPr lang="en-US" dirty="0" smtClean="0">
                <a:ea typeface="ヒラギノ角ゴ Pro W3"/>
                <a:cs typeface="ヒラギノ角ゴ Pro W3"/>
              </a:rPr>
              <a:t> </a:t>
            </a:r>
            <a:r>
              <a:rPr lang="en-US" dirty="0" err="1" smtClean="0">
                <a:ea typeface="ヒラギノ角ゴ Pro W3"/>
                <a:cs typeface="ヒラギノ角ゴ Pro W3"/>
              </a:rPr>
              <a:t>Nacionales</a:t>
            </a:r>
            <a:endParaRPr lang="en-US" dirty="0" smtClean="0">
              <a:ea typeface="ヒラギノ角ゴ Pro W3"/>
              <a:cs typeface="ヒラギノ角ゴ Pro W3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 smtClean="0">
                <a:latin typeface="Verdana" pitchFamily="34" charset="0"/>
                <a:ea typeface="ヒラギノ角ゴ Pro W3"/>
                <a:cs typeface="Verdana" pitchFamily="34" charset="0"/>
              </a:rPr>
              <a:t>III - Descripción general de los trabajos: </a:t>
            </a:r>
            <a:r>
              <a:rPr lang="es-ES" dirty="0" smtClean="0">
                <a:latin typeface="Verdana" pitchFamily="34" charset="0"/>
                <a:ea typeface="ヒラギノ角ゴ Pro W3"/>
                <a:cs typeface="Verdana" pitchFamily="34" charset="0"/>
              </a:rPr>
              <a:t>Servicio de Mapas Web (WMS)</a:t>
            </a:r>
            <a:endParaRPr lang="es-CL" dirty="0"/>
          </a:p>
        </p:txBody>
      </p:sp>
      <p:sp>
        <p:nvSpPr>
          <p:cNvPr id="4" name="3 Rectángulo"/>
          <p:cNvSpPr/>
          <p:nvPr/>
        </p:nvSpPr>
        <p:spPr>
          <a:xfrm>
            <a:off x="0" y="1295400"/>
            <a:ext cx="5286380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Clr>
                <a:srgbClr val="0033CC"/>
              </a:buClr>
            </a:pPr>
            <a:r>
              <a:rPr lang="es-ES" sz="2000" dirty="0" smtClean="0">
                <a:solidFill>
                  <a:srgbClr val="595959"/>
                </a:solidFill>
                <a:latin typeface="+mn-lt"/>
                <a:ea typeface="ヒラギノ角ゴ Pro W3" charset="-128"/>
                <a:cs typeface="ヒラギノ角ゴ Pro W3"/>
              </a:rPr>
              <a:t>WMS define tres operaciones para el servicio de mapas:</a:t>
            </a:r>
          </a:p>
          <a:p>
            <a:pPr algn="just">
              <a:buClr>
                <a:srgbClr val="0033CC"/>
              </a:buClr>
            </a:pPr>
            <a:endParaRPr lang="es-MX" sz="2000" dirty="0" smtClean="0">
              <a:solidFill>
                <a:srgbClr val="595959"/>
              </a:solidFill>
              <a:latin typeface="+mn-lt"/>
              <a:ea typeface="ヒラギノ角ゴ Pro W3" charset="-128"/>
              <a:cs typeface="ヒラギノ角ゴ Pro W3"/>
            </a:endParaRPr>
          </a:p>
          <a:p>
            <a:pPr algn="just">
              <a:buClr>
                <a:srgbClr val="0033CC"/>
              </a:buClr>
            </a:pPr>
            <a:endParaRPr lang="es-MX" sz="2000" dirty="0" smtClean="0">
              <a:solidFill>
                <a:srgbClr val="595959"/>
              </a:solidFill>
              <a:latin typeface="+mn-lt"/>
              <a:ea typeface="ヒラギノ角ゴ Pro W3" charset="-128"/>
              <a:cs typeface="ヒラギノ角ゴ Pro W3"/>
            </a:endParaRPr>
          </a:p>
          <a:p>
            <a:pPr algn="just">
              <a:buClr>
                <a:srgbClr val="0033CC"/>
              </a:buClr>
            </a:pPr>
            <a:endParaRPr lang="es-ES" sz="2000" dirty="0" smtClean="0">
              <a:solidFill>
                <a:srgbClr val="595959"/>
              </a:solidFill>
              <a:latin typeface="+mn-lt"/>
              <a:ea typeface="ヒラギノ角ゴ Pro W3" charset="-128"/>
              <a:cs typeface="ヒラギノ角ゴ Pro W3"/>
            </a:endParaRPr>
          </a:p>
          <a:p>
            <a:pPr lvl="1">
              <a:buFont typeface="Arial" pitchFamily="34" charset="0"/>
              <a:buChar char="•"/>
            </a:pPr>
            <a:r>
              <a:rPr lang="es-ES" sz="2000" b="1" dirty="0" smtClean="0">
                <a:solidFill>
                  <a:srgbClr val="595959"/>
                </a:solidFill>
                <a:latin typeface="+mn-lt"/>
                <a:ea typeface="ヒラギノ角ゴ Pro W3" charset="-128"/>
                <a:cs typeface="ヒラギノ角ゴ Pro W3"/>
              </a:rPr>
              <a:t> </a:t>
            </a:r>
            <a:r>
              <a:rPr lang="es-ES" sz="2000" b="1" dirty="0" err="1" smtClean="0">
                <a:solidFill>
                  <a:srgbClr val="595959"/>
                </a:solidFill>
                <a:latin typeface="+mn-lt"/>
                <a:ea typeface="ヒラギノ角ゴ Pro W3" charset="-128"/>
                <a:cs typeface="ヒラギノ角ゴ Pro W3"/>
              </a:rPr>
              <a:t>GetMap</a:t>
            </a:r>
            <a:r>
              <a:rPr lang="es-ES" sz="2000" b="1" dirty="0" smtClean="0">
                <a:solidFill>
                  <a:srgbClr val="595959"/>
                </a:solidFill>
                <a:latin typeface="+mn-lt"/>
                <a:ea typeface="ヒラギノ角ゴ Pro W3" charset="-128"/>
                <a:cs typeface="ヒラギノ角ゴ Pro W3"/>
              </a:rPr>
              <a:t> (M)</a:t>
            </a:r>
            <a:endParaRPr lang="es-ES" sz="2000" dirty="0" smtClean="0">
              <a:solidFill>
                <a:srgbClr val="595959"/>
              </a:solidFill>
              <a:latin typeface="+mn-lt"/>
              <a:ea typeface="ヒラギノ角ゴ Pro W3" charset="-128"/>
              <a:cs typeface="ヒラギノ角ゴ Pro W3"/>
            </a:endParaRPr>
          </a:p>
          <a:p>
            <a:pPr lvl="1"/>
            <a:endParaRPr lang="es-ES" sz="2000" b="1" dirty="0" smtClean="0">
              <a:solidFill>
                <a:srgbClr val="595959"/>
              </a:solidFill>
              <a:latin typeface="+mn-lt"/>
              <a:ea typeface="ヒラギノ角ゴ Pro W3" charset="-128"/>
              <a:cs typeface="ヒラギノ角ゴ Pro W3"/>
            </a:endParaRPr>
          </a:p>
          <a:p>
            <a:pPr lvl="1">
              <a:buFont typeface="Arial" pitchFamily="34" charset="0"/>
              <a:buChar char="•"/>
            </a:pPr>
            <a:r>
              <a:rPr lang="es-ES" sz="2000" b="1" dirty="0" smtClean="0">
                <a:solidFill>
                  <a:srgbClr val="595959"/>
                </a:solidFill>
                <a:latin typeface="+mn-lt"/>
                <a:ea typeface="ヒラギノ角ゴ Pro W3" charset="-128"/>
                <a:cs typeface="ヒラギノ角ゴ Pro W3"/>
              </a:rPr>
              <a:t> </a:t>
            </a:r>
            <a:r>
              <a:rPr lang="es-ES" sz="2000" b="1" dirty="0" err="1" smtClean="0">
                <a:solidFill>
                  <a:srgbClr val="595959"/>
                </a:solidFill>
                <a:latin typeface="+mn-lt"/>
                <a:ea typeface="ヒラギノ角ゴ Pro W3" charset="-128"/>
                <a:cs typeface="ヒラギノ角ゴ Pro W3"/>
              </a:rPr>
              <a:t>GetCapabilities</a:t>
            </a:r>
            <a:r>
              <a:rPr lang="es-ES" sz="2000" b="1" dirty="0" smtClean="0">
                <a:solidFill>
                  <a:srgbClr val="595959"/>
                </a:solidFill>
                <a:latin typeface="+mn-lt"/>
                <a:ea typeface="ヒラギノ角ゴ Pro W3" charset="-128"/>
                <a:cs typeface="ヒラギノ角ゴ Pro W3"/>
              </a:rPr>
              <a:t> (M)</a:t>
            </a:r>
            <a:endParaRPr lang="es-ES" sz="2000" dirty="0" smtClean="0">
              <a:solidFill>
                <a:srgbClr val="595959"/>
              </a:solidFill>
              <a:latin typeface="+mn-lt"/>
              <a:ea typeface="ヒラギノ角ゴ Pro W3" charset="-128"/>
              <a:cs typeface="ヒラギノ角ゴ Pro W3"/>
            </a:endParaRPr>
          </a:p>
          <a:p>
            <a:pPr lvl="1"/>
            <a:endParaRPr lang="es-ES" sz="2000" dirty="0" smtClean="0">
              <a:solidFill>
                <a:srgbClr val="595959"/>
              </a:solidFill>
              <a:latin typeface="+mn-lt"/>
              <a:ea typeface="ヒラギノ角ゴ Pro W3" charset="-128"/>
              <a:cs typeface="ヒラギノ角ゴ Pro W3"/>
            </a:endParaRPr>
          </a:p>
          <a:p>
            <a:pPr lvl="1">
              <a:buFont typeface="Arial" pitchFamily="34" charset="0"/>
              <a:buChar char="•"/>
            </a:pPr>
            <a:r>
              <a:rPr lang="es-ES" sz="2000" b="1" dirty="0" smtClean="0">
                <a:solidFill>
                  <a:srgbClr val="595959"/>
                </a:solidFill>
                <a:latin typeface="+mn-lt"/>
                <a:ea typeface="ヒラギノ角ゴ Pro W3" charset="-128"/>
                <a:cs typeface="ヒラギノ角ゴ Pro W3"/>
              </a:rPr>
              <a:t> </a:t>
            </a:r>
            <a:r>
              <a:rPr lang="es-ES" sz="2000" b="1" dirty="0" err="1" smtClean="0">
                <a:solidFill>
                  <a:srgbClr val="595959"/>
                </a:solidFill>
                <a:latin typeface="+mn-lt"/>
                <a:ea typeface="ヒラギノ角ゴ Pro W3" charset="-128"/>
                <a:cs typeface="ヒラギノ角ゴ Pro W3"/>
              </a:rPr>
              <a:t>GetFeatureInfo</a:t>
            </a:r>
            <a:r>
              <a:rPr lang="es-ES" sz="2000" b="1" dirty="0" smtClean="0">
                <a:solidFill>
                  <a:srgbClr val="595959"/>
                </a:solidFill>
                <a:latin typeface="+mn-lt"/>
                <a:ea typeface="ヒラギノ角ゴ Pro W3" charset="-128"/>
                <a:cs typeface="ヒラギノ角ゴ Pro W3"/>
              </a:rPr>
              <a:t> (O)</a:t>
            </a:r>
            <a:endParaRPr lang="es-ES" sz="2000" dirty="0" smtClean="0">
              <a:solidFill>
                <a:srgbClr val="595959"/>
              </a:solidFill>
              <a:latin typeface="+mn-lt"/>
              <a:ea typeface="ヒラギノ角ゴ Pro W3" charset="-128"/>
              <a:cs typeface="ヒラギノ角ゴ Pro W3"/>
            </a:endParaRPr>
          </a:p>
        </p:txBody>
      </p:sp>
      <p:grpSp>
        <p:nvGrpSpPr>
          <p:cNvPr id="7" name="6 Grupo"/>
          <p:cNvGrpSpPr/>
          <p:nvPr/>
        </p:nvGrpSpPr>
        <p:grpSpPr>
          <a:xfrm>
            <a:off x="5286380" y="1824327"/>
            <a:ext cx="3683766" cy="3576344"/>
            <a:chOff x="5286380" y="1824327"/>
            <a:chExt cx="3683766" cy="3576344"/>
          </a:xfrm>
        </p:grpSpPr>
        <p:pic>
          <p:nvPicPr>
            <p:cNvPr id="5" name="Picture 3" descr="vnd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5286380" y="2285992"/>
              <a:ext cx="3683766" cy="31146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" name="5 CuadroTexto"/>
            <p:cNvSpPr txBox="1"/>
            <p:nvPr/>
          </p:nvSpPr>
          <p:spPr>
            <a:xfrm>
              <a:off x="6659161" y="1824327"/>
              <a:ext cx="1847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endParaRPr lang="es-CL" b="1" dirty="0"/>
            </a:p>
          </p:txBody>
        </p:sp>
      </p:grpSp>
      <p:grpSp>
        <p:nvGrpSpPr>
          <p:cNvPr id="10" name="9 Grupo"/>
          <p:cNvGrpSpPr/>
          <p:nvPr/>
        </p:nvGrpSpPr>
        <p:grpSpPr>
          <a:xfrm>
            <a:off x="4651101" y="1571612"/>
            <a:ext cx="4319045" cy="4274647"/>
            <a:chOff x="4824955" y="1454995"/>
            <a:chExt cx="4319045" cy="4274647"/>
          </a:xfrm>
        </p:grpSpPr>
        <p:pic>
          <p:nvPicPr>
            <p:cNvPr id="264194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4824955" y="1857364"/>
              <a:ext cx="4319045" cy="38722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9" name="8 CuadroTexto"/>
            <p:cNvSpPr txBox="1"/>
            <p:nvPr/>
          </p:nvSpPr>
          <p:spPr>
            <a:xfrm>
              <a:off x="6143636" y="1454995"/>
              <a:ext cx="1847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endParaRPr lang="es-CL" dirty="0"/>
            </a:p>
          </p:txBody>
        </p:sp>
      </p:grpSp>
      <p:sp>
        <p:nvSpPr>
          <p:cNvPr id="11" name="Footer Placeholder 10"/>
          <p:cNvSpPr>
            <a:spLocks noGrp="1"/>
          </p:cNvSpPr>
          <p:nvPr>
            <p:ph type="ftr" sz="quarter" idx="10"/>
          </p:nvPr>
        </p:nvSpPr>
        <p:spPr bwMode="auto">
          <a:xfrm>
            <a:off x="19050" y="6527800"/>
            <a:ext cx="2895600" cy="246063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dirty="0" err="1" smtClean="0">
                <a:ea typeface="ヒラギノ角ゴ Pro W3"/>
                <a:cs typeface="ヒラギノ角ゴ Pro W3"/>
              </a:rPr>
              <a:t>Gobierno</a:t>
            </a:r>
            <a:r>
              <a:rPr lang="en-US" dirty="0" smtClean="0">
                <a:ea typeface="ヒラギノ角ゴ Pro W3"/>
                <a:cs typeface="ヒラギノ角ゴ Pro W3"/>
              </a:rPr>
              <a:t> de Chile | </a:t>
            </a:r>
            <a:r>
              <a:rPr lang="en-US" dirty="0" err="1" smtClean="0">
                <a:ea typeface="ヒラギノ角ゴ Pro W3"/>
                <a:cs typeface="ヒラギノ角ゴ Pro W3"/>
              </a:rPr>
              <a:t>Ministerio</a:t>
            </a:r>
            <a:r>
              <a:rPr lang="en-US" dirty="0" smtClean="0">
                <a:ea typeface="ヒラギノ角ゴ Pro W3"/>
                <a:cs typeface="ヒラギノ角ゴ Pro W3"/>
              </a:rPr>
              <a:t> del </a:t>
            </a:r>
            <a:r>
              <a:rPr lang="en-US" dirty="0" err="1" smtClean="0">
                <a:ea typeface="ヒラギノ角ゴ Pro W3"/>
                <a:cs typeface="ヒラギノ角ゴ Pro W3"/>
              </a:rPr>
              <a:t>Bienes</a:t>
            </a:r>
            <a:r>
              <a:rPr lang="en-US" dirty="0" smtClean="0">
                <a:ea typeface="ヒラギノ角ゴ Pro W3"/>
                <a:cs typeface="ヒラギノ角ゴ Pro W3"/>
              </a:rPr>
              <a:t> </a:t>
            </a:r>
            <a:r>
              <a:rPr lang="en-US" dirty="0" err="1" smtClean="0">
                <a:ea typeface="ヒラギノ角ゴ Pro W3"/>
                <a:cs typeface="ヒラギノ角ゴ Pro W3"/>
              </a:rPr>
              <a:t>Nacionales</a:t>
            </a:r>
            <a:endParaRPr lang="en-US" dirty="0" smtClean="0">
              <a:ea typeface="ヒラギノ角ゴ Pro W3"/>
              <a:cs typeface="ヒラギノ角ゴ Pro W3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Title 7"/>
          <p:cNvSpPr>
            <a:spLocks noGrp="1"/>
          </p:cNvSpPr>
          <p:nvPr>
            <p:ph type="title"/>
          </p:nvPr>
        </p:nvSpPr>
        <p:spPr>
          <a:xfrm>
            <a:off x="500063" y="541338"/>
            <a:ext cx="2620962" cy="488950"/>
          </a:xfrm>
        </p:spPr>
        <p:txBody>
          <a:bodyPr/>
          <a:lstStyle/>
          <a:p>
            <a:pPr eaLnBrk="1" hangingPunct="1"/>
            <a:r>
              <a:rPr lang="es-MX" sz="1800" dirty="0" smtClean="0">
                <a:latin typeface="Verdana" pitchFamily="34" charset="0"/>
                <a:ea typeface="ヒラギノ角ゴ Pro W3"/>
                <a:cs typeface="Verdana" pitchFamily="34" charset="0"/>
                <a:sym typeface="Verdana Bold"/>
              </a:rPr>
              <a:t>Índice</a:t>
            </a:r>
            <a:endParaRPr lang="es-ES_tradnl" sz="1800" dirty="0" smtClean="0">
              <a:latin typeface="Verdana" pitchFamily="34" charset="0"/>
              <a:ea typeface="ヒラギノ角ゴ Pro W3"/>
              <a:cs typeface="Verdana" pitchFamily="34" charset="0"/>
              <a:sym typeface="Verdana Bold"/>
            </a:endParaRPr>
          </a:p>
        </p:txBody>
      </p:sp>
      <p:sp>
        <p:nvSpPr>
          <p:cNvPr id="36866" name="Content Placeholder 8"/>
          <p:cNvSpPr>
            <a:spLocks noGrp="1"/>
          </p:cNvSpPr>
          <p:nvPr>
            <p:ph idx="1"/>
          </p:nvPr>
        </p:nvSpPr>
        <p:spPr>
          <a:xfrm>
            <a:off x="755650" y="1276350"/>
            <a:ext cx="7704138" cy="4224338"/>
          </a:xfrm>
        </p:spPr>
        <p:txBody>
          <a:bodyPr/>
          <a:lstStyle/>
          <a:p>
            <a:pPr algn="just">
              <a:buFont typeface="Arial" charset="0"/>
              <a:buNone/>
            </a:pPr>
            <a:endParaRPr lang="es-MX" b="1" dirty="0" smtClean="0">
              <a:ea typeface="ヒラギノ角ゴ Pro W3"/>
              <a:cs typeface="ヒラギノ角ゴ Pro W3"/>
            </a:endParaRPr>
          </a:p>
          <a:p>
            <a:pPr lvl="1" algn="just">
              <a:lnSpc>
                <a:spcPct val="200000"/>
              </a:lnSpc>
            </a:pPr>
            <a:r>
              <a:rPr lang="es-MX" sz="2000" dirty="0" smtClean="0">
                <a:ea typeface="ヒラギノ角ゴ Pro W3"/>
              </a:rPr>
              <a:t>Origen de las iniciativas (Planteamiento del problema)</a:t>
            </a:r>
          </a:p>
          <a:p>
            <a:pPr lvl="1" algn="just">
              <a:lnSpc>
                <a:spcPct val="200000"/>
              </a:lnSpc>
            </a:pPr>
            <a:r>
              <a:rPr lang="es-MX" sz="2000" dirty="0" smtClean="0">
                <a:ea typeface="ヒラギノ角ゴ Pro W3"/>
              </a:rPr>
              <a:t>Descripción de los trabajos en SIRGAS, Metadatos y WMS</a:t>
            </a:r>
          </a:p>
          <a:p>
            <a:pPr lvl="1" algn="just">
              <a:lnSpc>
                <a:spcPct val="200000"/>
              </a:lnSpc>
            </a:pPr>
            <a:r>
              <a:rPr lang="es-MX" sz="2000" dirty="0" smtClean="0">
                <a:ea typeface="ヒラギノ角ゴ Pro W3"/>
              </a:rPr>
              <a:t>Principales impactos esperados</a:t>
            </a:r>
          </a:p>
          <a:p>
            <a:pPr lvl="1" algn="just">
              <a:buFont typeface="Arial" charset="0"/>
              <a:buNone/>
            </a:pPr>
            <a:endParaRPr lang="es-MX" sz="2000" dirty="0" smtClean="0">
              <a:ea typeface="ヒラギノ角ゴ Pro W3"/>
            </a:endParaRPr>
          </a:p>
          <a:p>
            <a:pPr algn="just">
              <a:buFont typeface="Arial" charset="0"/>
              <a:buNone/>
            </a:pPr>
            <a:endParaRPr lang="es-MX" dirty="0" smtClean="0">
              <a:ea typeface="ヒラギノ角ゴ Pro W3"/>
              <a:cs typeface="ヒラギノ角ゴ Pro W3"/>
            </a:endParaRPr>
          </a:p>
          <a:p>
            <a:pPr algn="just">
              <a:buFont typeface="Arial" charset="0"/>
              <a:buNone/>
            </a:pPr>
            <a:endParaRPr lang="es-MX" dirty="0" smtClean="0">
              <a:ea typeface="ヒラギノ角ゴ Pro W3"/>
              <a:cs typeface="ヒラギノ角ゴ Pro W3"/>
            </a:endParaRPr>
          </a:p>
        </p:txBody>
      </p:sp>
      <p:sp>
        <p:nvSpPr>
          <p:cNvPr id="36867" name="Slide Number Placeholder 9"/>
          <p:cNvSpPr>
            <a:spLocks noGrp="1"/>
          </p:cNvSpPr>
          <p:nvPr>
            <p:ph type="sldNum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13F2F824-F1D2-414E-A0FA-BC9A6EC5EDA8}" type="slidenum">
              <a:rPr lang="en-US" smtClean="0">
                <a:ea typeface="ヒラギノ角ゴ Pro W3"/>
                <a:cs typeface="ヒラギノ角ゴ Pro W3"/>
              </a:rPr>
              <a:pPr/>
              <a:t>2</a:t>
            </a:fld>
            <a:endParaRPr lang="en-US" smtClean="0">
              <a:ea typeface="ヒラギノ角ゴ Pro W3"/>
              <a:cs typeface="ヒラギノ角ゴ Pro W3"/>
            </a:endParaRPr>
          </a:p>
        </p:txBody>
      </p:sp>
      <p:sp>
        <p:nvSpPr>
          <p:cNvPr id="36868" name="Footer Placeholder 10"/>
          <p:cNvSpPr>
            <a:spLocks noGrp="1"/>
          </p:cNvSpPr>
          <p:nvPr>
            <p:ph type="ftr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>
                <a:ea typeface="ヒラギノ角ゴ Pro W3"/>
                <a:cs typeface="ヒラギノ角ゴ Pro W3"/>
              </a:rPr>
              <a:t>Gobierno de Chile | Ministerio del Bienes Nacionales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61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54911" y="2540783"/>
            <a:ext cx="6770172" cy="3817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5473" name="Rectangle 2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es-MX" dirty="0" smtClean="0">
                <a:latin typeface="Verdana" pitchFamily="34" charset="0"/>
                <a:ea typeface="ヒラギノ角ゴ Pro W3"/>
                <a:cs typeface="Verdana" pitchFamily="34" charset="0"/>
              </a:rPr>
              <a:t>III - Descripción general de los trabajos: </a:t>
            </a:r>
            <a:r>
              <a:rPr lang="es-ES" dirty="0" smtClean="0">
                <a:latin typeface="Verdana" pitchFamily="34" charset="0"/>
                <a:ea typeface="ヒラギノ角ゴ Pro W3"/>
                <a:cs typeface="Verdana" pitchFamily="34" charset="0"/>
              </a:rPr>
              <a:t>Servicio de Mapas Web (WMS)</a:t>
            </a:r>
          </a:p>
        </p:txBody>
      </p:sp>
      <p:sp>
        <p:nvSpPr>
          <p:cNvPr id="105474" name="Rectangle 3"/>
          <p:cNvSpPr>
            <a:spLocks noGrp="1"/>
          </p:cNvSpPr>
          <p:nvPr>
            <p:ph type="body" idx="4294967295"/>
          </p:nvPr>
        </p:nvSpPr>
        <p:spPr>
          <a:xfrm>
            <a:off x="251338" y="1295400"/>
            <a:ext cx="8777318" cy="808029"/>
          </a:xfrm>
        </p:spPr>
        <p:txBody>
          <a:bodyPr/>
          <a:lstStyle/>
          <a:p>
            <a:pPr marL="0" indent="0" algn="ctr">
              <a:buNone/>
              <a:tabLst>
                <a:tab pos="0" algn="l"/>
              </a:tabLst>
            </a:pPr>
            <a:r>
              <a:rPr lang="es-MX" dirty="0" smtClean="0">
                <a:ea typeface="ヒラギノ角ゴ Pro W3"/>
                <a:cs typeface="ヒラギノ角ゴ Pro W3"/>
              </a:rPr>
              <a:t>Puedo acceder a un WMS como…..</a:t>
            </a:r>
            <a:endParaRPr lang="es-CL" dirty="0" smtClean="0">
              <a:ea typeface="ヒラギノ角ゴ Pro W3"/>
              <a:cs typeface="ヒラギノ角ゴ Pro W3"/>
            </a:endParaRPr>
          </a:p>
          <a:p>
            <a:endParaRPr lang="es-ES" dirty="0" smtClean="0">
              <a:ea typeface="ヒラギノ角ゴ Pro W3"/>
              <a:cs typeface="ヒラギノ角ゴ Pro W3"/>
            </a:endParaRPr>
          </a:p>
        </p:txBody>
      </p:sp>
      <p:grpSp>
        <p:nvGrpSpPr>
          <p:cNvPr id="13" name="12 Grupo"/>
          <p:cNvGrpSpPr/>
          <p:nvPr/>
        </p:nvGrpSpPr>
        <p:grpSpPr>
          <a:xfrm>
            <a:off x="152400" y="2103429"/>
            <a:ext cx="8991600" cy="4254529"/>
            <a:chOff x="152400" y="2103429"/>
            <a:chExt cx="8991600" cy="4254529"/>
          </a:xfrm>
        </p:grpSpPr>
        <p:sp>
          <p:nvSpPr>
            <p:cNvPr id="12" name="11 Rectángulo"/>
            <p:cNvSpPr/>
            <p:nvPr/>
          </p:nvSpPr>
          <p:spPr>
            <a:xfrm>
              <a:off x="152400" y="2103429"/>
              <a:ext cx="8991600" cy="4254529"/>
            </a:xfrm>
            <a:prstGeom prst="rect">
              <a:avLst/>
            </a:prstGeom>
            <a:solidFill>
              <a:schemeClr val="bg1"/>
            </a:solidFill>
            <a:ln w="0"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L"/>
            </a:p>
          </p:txBody>
        </p:sp>
        <p:grpSp>
          <p:nvGrpSpPr>
            <p:cNvPr id="10" name="9 Grupo"/>
            <p:cNvGrpSpPr/>
            <p:nvPr/>
          </p:nvGrpSpPr>
          <p:grpSpPr>
            <a:xfrm>
              <a:off x="152400" y="2416726"/>
              <a:ext cx="8991600" cy="3448159"/>
              <a:chOff x="152400" y="2786057"/>
              <a:chExt cx="8991600" cy="3010655"/>
            </a:xfrm>
            <a:solidFill>
              <a:schemeClr val="bg1"/>
            </a:solidFill>
          </p:grpSpPr>
          <p:pic>
            <p:nvPicPr>
              <p:cNvPr id="4" name="Picture 4"/>
              <p:cNvPicPr>
                <a:picLocks noChangeAspect="1" noChangeArrowheads="1"/>
              </p:cNvPicPr>
              <p:nvPr/>
            </p:nvPicPr>
            <p:blipFill>
              <a:blip r:embed="rId4"/>
              <a:srcRect/>
              <a:stretch>
                <a:fillRect/>
              </a:stretch>
            </p:blipFill>
            <p:spPr bwMode="auto">
              <a:xfrm>
                <a:off x="4639997" y="2786058"/>
                <a:ext cx="4504003" cy="3010654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  <a:effectLst/>
            </p:spPr>
          </p:pic>
          <p:pic>
            <p:nvPicPr>
              <p:cNvPr id="5" name="Picture 3"/>
              <p:cNvPicPr>
                <a:picLocks noChangeAspect="1" noChangeArrowheads="1"/>
              </p:cNvPicPr>
              <p:nvPr/>
            </p:nvPicPr>
            <p:blipFill>
              <a:blip r:embed="rId5"/>
              <a:srcRect/>
              <a:stretch>
                <a:fillRect/>
              </a:stretch>
            </p:blipFill>
            <p:spPr bwMode="auto">
              <a:xfrm>
                <a:off x="152400" y="2786057"/>
                <a:ext cx="4276724" cy="3010655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  <a:effectLst/>
            </p:spPr>
          </p:pic>
        </p:grpSp>
      </p:grpSp>
      <p:sp>
        <p:nvSpPr>
          <p:cNvPr id="14" name="Footer Placeholder 10"/>
          <p:cNvSpPr>
            <a:spLocks noGrp="1"/>
          </p:cNvSpPr>
          <p:nvPr>
            <p:ph type="ftr" sz="quarter" idx="10"/>
          </p:nvPr>
        </p:nvSpPr>
        <p:spPr bwMode="auto">
          <a:xfrm>
            <a:off x="19050" y="6527800"/>
            <a:ext cx="2895600" cy="246063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dirty="0" err="1" smtClean="0">
                <a:ea typeface="ヒラギノ角ゴ Pro W3"/>
                <a:cs typeface="ヒラギノ角ゴ Pro W3"/>
              </a:rPr>
              <a:t>Gobierno</a:t>
            </a:r>
            <a:r>
              <a:rPr lang="en-US" dirty="0" smtClean="0">
                <a:ea typeface="ヒラギノ角ゴ Pro W3"/>
                <a:cs typeface="ヒラギノ角ゴ Pro W3"/>
              </a:rPr>
              <a:t> de Chile | </a:t>
            </a:r>
            <a:r>
              <a:rPr lang="en-US" dirty="0" err="1" smtClean="0">
                <a:ea typeface="ヒラギノ角ゴ Pro W3"/>
                <a:cs typeface="ヒラギノ角ゴ Pro W3"/>
              </a:rPr>
              <a:t>Ministerio</a:t>
            </a:r>
            <a:r>
              <a:rPr lang="en-US" dirty="0" smtClean="0">
                <a:ea typeface="ヒラギノ角ゴ Pro W3"/>
                <a:cs typeface="ヒラギノ角ゴ Pro W3"/>
              </a:rPr>
              <a:t> del </a:t>
            </a:r>
            <a:r>
              <a:rPr lang="en-US" dirty="0" err="1" smtClean="0">
                <a:ea typeface="ヒラギノ角ゴ Pro W3"/>
                <a:cs typeface="ヒラギノ角ゴ Pro W3"/>
              </a:rPr>
              <a:t>Bienes</a:t>
            </a:r>
            <a:r>
              <a:rPr lang="en-US" dirty="0" smtClean="0">
                <a:ea typeface="ヒラギノ角ゴ Pro W3"/>
                <a:cs typeface="ヒラギノ角ゴ Pro W3"/>
              </a:rPr>
              <a:t> </a:t>
            </a:r>
            <a:r>
              <a:rPr lang="en-US" dirty="0" err="1" smtClean="0">
                <a:ea typeface="ヒラギノ角ゴ Pro W3"/>
                <a:cs typeface="ヒラギノ角ゴ Pro W3"/>
              </a:rPr>
              <a:t>Nacionales</a:t>
            </a:r>
            <a:endParaRPr lang="en-US" dirty="0" smtClean="0">
              <a:ea typeface="ヒラギノ角ゴ Pro W3"/>
              <a:cs typeface="ヒラギノ角ゴ Pro W3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42" name="Rectangle 2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es-MX" dirty="0" smtClean="0">
                <a:latin typeface="Verdana" pitchFamily="34" charset="0"/>
                <a:ea typeface="ヒラギノ角ゴ Pro W3"/>
                <a:cs typeface="Verdana" pitchFamily="34" charset="0"/>
              </a:rPr>
              <a:t>III - Descripción general de los trabajos: </a:t>
            </a:r>
            <a:r>
              <a:rPr lang="es-ES" dirty="0" smtClean="0">
                <a:latin typeface="Verdana" pitchFamily="34" charset="0"/>
                <a:ea typeface="ヒラギノ角ゴ Pro W3"/>
                <a:cs typeface="Verdana" pitchFamily="34" charset="0"/>
              </a:rPr>
              <a:t>Servicio de Mapas Web (WMS)</a:t>
            </a:r>
          </a:p>
        </p:txBody>
      </p:sp>
      <p:sp>
        <p:nvSpPr>
          <p:cNvPr id="4" name="3 Rectángulo"/>
          <p:cNvSpPr/>
          <p:nvPr/>
        </p:nvSpPr>
        <p:spPr>
          <a:xfrm>
            <a:off x="1714480" y="2928934"/>
            <a:ext cx="514353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CL" sz="4800" kern="10" dirty="0" smtClean="0">
                <a:ln w="12700">
                  <a:solidFill>
                    <a:srgbClr val="333333"/>
                  </a:solidFill>
                  <a:round/>
                  <a:headEnd/>
                  <a:tailEnd/>
                </a:ln>
                <a:solidFill>
                  <a:schemeClr val="tx1">
                    <a:lumMod val="75000"/>
                    <a:lumOff val="25000"/>
                    <a:alpha val="50000"/>
                  </a:schemeClr>
                </a:solidFill>
                <a:effectLst>
                  <a:outerShdw dist="45791" dir="2021404" algn="ctr" rotWithShape="0">
                    <a:schemeClr val="bg1"/>
                  </a:outerShdw>
                </a:effectLst>
                <a:latin typeface="Arial Black"/>
              </a:rPr>
              <a:t>¿Cómo?</a:t>
            </a:r>
            <a:endParaRPr lang="es-CL" sz="4800" kern="10" dirty="0">
              <a:ln w="12700">
                <a:solidFill>
                  <a:srgbClr val="333333"/>
                </a:solidFill>
                <a:round/>
                <a:headEnd/>
                <a:tailEnd/>
              </a:ln>
              <a:solidFill>
                <a:schemeClr val="tx1">
                  <a:lumMod val="75000"/>
                  <a:lumOff val="25000"/>
                  <a:alpha val="50000"/>
                </a:schemeClr>
              </a:solidFill>
              <a:effectLst>
                <a:outerShdw dist="45791" dir="2021404" algn="ctr" rotWithShape="0">
                  <a:schemeClr val="bg1"/>
                </a:outerShdw>
              </a:effectLst>
              <a:latin typeface="Arial Black"/>
            </a:endParaRPr>
          </a:p>
        </p:txBody>
      </p:sp>
      <p:sp>
        <p:nvSpPr>
          <p:cNvPr id="5" name="Footer Placeholder 10"/>
          <p:cNvSpPr>
            <a:spLocks noGrp="1"/>
          </p:cNvSpPr>
          <p:nvPr>
            <p:ph type="ftr" sz="quarter" idx="10"/>
          </p:nvPr>
        </p:nvSpPr>
        <p:spPr bwMode="auto">
          <a:xfrm>
            <a:off x="19050" y="6527800"/>
            <a:ext cx="2895600" cy="246063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dirty="0" err="1" smtClean="0">
                <a:ea typeface="ヒラギノ角ゴ Pro W3"/>
                <a:cs typeface="ヒラギノ角ゴ Pro W3"/>
              </a:rPr>
              <a:t>Gobierno</a:t>
            </a:r>
            <a:r>
              <a:rPr lang="en-US" dirty="0" smtClean="0">
                <a:ea typeface="ヒラギノ角ゴ Pro W3"/>
                <a:cs typeface="ヒラギノ角ゴ Pro W3"/>
              </a:rPr>
              <a:t> de Chile | </a:t>
            </a:r>
            <a:r>
              <a:rPr lang="en-US" dirty="0" err="1" smtClean="0">
                <a:ea typeface="ヒラギノ角ゴ Pro W3"/>
                <a:cs typeface="ヒラギノ角ゴ Pro W3"/>
              </a:rPr>
              <a:t>Ministerio</a:t>
            </a:r>
            <a:r>
              <a:rPr lang="en-US" dirty="0" smtClean="0">
                <a:ea typeface="ヒラギノ角ゴ Pro W3"/>
                <a:cs typeface="ヒラギノ角ゴ Pro W3"/>
              </a:rPr>
              <a:t> del </a:t>
            </a:r>
            <a:r>
              <a:rPr lang="en-US" dirty="0" err="1" smtClean="0">
                <a:ea typeface="ヒラギノ角ゴ Pro W3"/>
                <a:cs typeface="ヒラギノ角ゴ Pro W3"/>
              </a:rPr>
              <a:t>Bienes</a:t>
            </a:r>
            <a:r>
              <a:rPr lang="en-US" dirty="0" smtClean="0">
                <a:ea typeface="ヒラギノ角ゴ Pro W3"/>
                <a:cs typeface="ヒラギノ角ゴ Pro W3"/>
              </a:rPr>
              <a:t> </a:t>
            </a:r>
            <a:r>
              <a:rPr lang="en-US" dirty="0" err="1" smtClean="0">
                <a:ea typeface="ヒラギノ角ゴ Pro W3"/>
                <a:cs typeface="ヒラギノ角ゴ Pro W3"/>
              </a:rPr>
              <a:t>Nacionales</a:t>
            </a:r>
            <a:endParaRPr lang="en-US" dirty="0" smtClean="0">
              <a:ea typeface="ヒラギノ角ゴ Pro W3"/>
              <a:cs typeface="ヒラギノ角ゴ Pro W3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1 Título"/>
          <p:cNvSpPr>
            <a:spLocks noGrp="1"/>
          </p:cNvSpPr>
          <p:nvPr>
            <p:ph type="title"/>
          </p:nvPr>
        </p:nvSpPr>
        <p:spPr>
          <a:xfrm>
            <a:off x="152400" y="-24"/>
            <a:ext cx="8164513" cy="1184485"/>
          </a:xfrm>
        </p:spPr>
        <p:txBody>
          <a:bodyPr/>
          <a:lstStyle/>
          <a:p>
            <a:pPr marL="342900" indent="-342900">
              <a:lnSpc>
                <a:spcPct val="200000"/>
              </a:lnSpc>
            </a:pPr>
            <a:r>
              <a:rPr lang="es-MX" sz="2000" dirty="0" smtClean="0">
                <a:latin typeface="Verdana" pitchFamily="34" charset="0"/>
                <a:ea typeface="ヒラギノ角ゴ Pro W3"/>
                <a:cs typeface="Verdana" pitchFamily="34" charset="0"/>
              </a:rPr>
              <a:t>III - Descripción general de los trabajos: </a:t>
            </a:r>
            <a:r>
              <a:rPr lang="es-ES" sz="2000" dirty="0" smtClean="0">
                <a:latin typeface="Verdana" pitchFamily="34" charset="0"/>
                <a:ea typeface="ヒラギノ角ゴ Pro W3"/>
                <a:cs typeface="Verdana" pitchFamily="34" charset="0"/>
              </a:rPr>
              <a:t>Servicio de Mapas Web (WMS)</a:t>
            </a:r>
            <a:endParaRPr lang="es-MX" sz="2000" b="1" dirty="0" smtClean="0">
              <a:latin typeface="Verdana" pitchFamily="34" charset="0"/>
              <a:ea typeface="ヒラギノ角ゴ Pro W3"/>
              <a:cs typeface="Verdana" pitchFamily="34" charset="0"/>
            </a:endParaRPr>
          </a:p>
        </p:txBody>
      </p:sp>
      <p:sp>
        <p:nvSpPr>
          <p:cNvPr id="38915" name="Footer Placeholder 10"/>
          <p:cNvSpPr>
            <a:spLocks noGrp="1"/>
          </p:cNvSpPr>
          <p:nvPr>
            <p:ph type="ftr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dirty="0" err="1" smtClean="0">
                <a:ea typeface="ヒラギノ角ゴ Pro W3"/>
                <a:cs typeface="ヒラギノ角ゴ Pro W3"/>
              </a:rPr>
              <a:t>Gobierno</a:t>
            </a:r>
            <a:r>
              <a:rPr lang="en-US" dirty="0" smtClean="0">
                <a:ea typeface="ヒラギノ角ゴ Pro W3"/>
                <a:cs typeface="ヒラギノ角ゴ Pro W3"/>
              </a:rPr>
              <a:t> de Chile | </a:t>
            </a:r>
            <a:r>
              <a:rPr lang="en-US" dirty="0" err="1" smtClean="0">
                <a:ea typeface="ヒラギノ角ゴ Pro W3"/>
                <a:cs typeface="ヒラギノ角ゴ Pro W3"/>
              </a:rPr>
              <a:t>Ministerio</a:t>
            </a:r>
            <a:r>
              <a:rPr lang="en-US" dirty="0" smtClean="0">
                <a:ea typeface="ヒラギノ角ゴ Pro W3"/>
                <a:cs typeface="ヒラギノ角ゴ Pro W3"/>
              </a:rPr>
              <a:t> del </a:t>
            </a:r>
            <a:r>
              <a:rPr lang="en-US" dirty="0" err="1" smtClean="0">
                <a:ea typeface="ヒラギノ角ゴ Pro W3"/>
                <a:cs typeface="ヒラギノ角ゴ Pro W3"/>
              </a:rPr>
              <a:t>Bienes</a:t>
            </a:r>
            <a:r>
              <a:rPr lang="en-US" dirty="0" smtClean="0">
                <a:ea typeface="ヒラギノ角ゴ Pro W3"/>
                <a:cs typeface="ヒラギノ角ゴ Pro W3"/>
              </a:rPr>
              <a:t> </a:t>
            </a:r>
            <a:r>
              <a:rPr lang="en-US" dirty="0" err="1" smtClean="0">
                <a:ea typeface="ヒラギノ角ゴ Pro W3"/>
                <a:cs typeface="ヒラギノ角ゴ Pro W3"/>
              </a:rPr>
              <a:t>Nacionales</a:t>
            </a:r>
            <a:endParaRPr lang="en-US" dirty="0" smtClean="0">
              <a:ea typeface="ヒラギノ角ゴ Pro W3"/>
              <a:cs typeface="ヒラギノ角ゴ Pro W3"/>
            </a:endParaRPr>
          </a:p>
        </p:txBody>
      </p:sp>
      <p:grpSp>
        <p:nvGrpSpPr>
          <p:cNvPr id="12" name="11 Grupo"/>
          <p:cNvGrpSpPr/>
          <p:nvPr/>
        </p:nvGrpSpPr>
        <p:grpSpPr>
          <a:xfrm>
            <a:off x="114313" y="1265428"/>
            <a:ext cx="6896330" cy="4521026"/>
            <a:chOff x="714353" y="1571612"/>
            <a:chExt cx="6896330" cy="4521026"/>
          </a:xfrm>
        </p:grpSpPr>
        <p:sp>
          <p:nvSpPr>
            <p:cNvPr id="7" name="6 Llamada de nube"/>
            <p:cNvSpPr/>
            <p:nvPr/>
          </p:nvSpPr>
          <p:spPr>
            <a:xfrm>
              <a:off x="2285984" y="1571612"/>
              <a:ext cx="3857652" cy="3197265"/>
            </a:xfrm>
            <a:prstGeom prst="cloudCallout">
              <a:avLst>
                <a:gd name="adj1" fmla="val -51666"/>
                <a:gd name="adj2" fmla="val 16264"/>
              </a:avLst>
            </a:prstGeom>
            <a:noFill/>
            <a:ln>
              <a:solidFill>
                <a:schemeClr val="accent1">
                  <a:lumMod val="75000"/>
                </a:schemeClr>
              </a:solidFill>
            </a:ln>
          </p:spPr>
          <p:txBody>
            <a:bodyPr wrap="none" numCol="1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endParaRPr lang="es-CL" kern="10" dirty="0">
                <a:ln w="12700">
                  <a:solidFill>
                    <a:srgbClr val="333333"/>
                  </a:solidFill>
                  <a:round/>
                  <a:headEnd/>
                  <a:tailEnd/>
                </a:ln>
                <a:solidFill>
                  <a:srgbClr val="B2B2B2">
                    <a:alpha val="50000"/>
                  </a:srgbClr>
                </a:solidFill>
                <a:effectLst>
                  <a:outerShdw dist="45791" dir="2021404" algn="ctr" rotWithShape="0">
                    <a:schemeClr val="bg1"/>
                  </a:outerShdw>
                </a:effectLst>
                <a:latin typeface="Arial Black"/>
              </a:endParaRPr>
            </a:p>
          </p:txBody>
        </p:sp>
        <p:pic>
          <p:nvPicPr>
            <p:cNvPr id="8" name="Picture 2" descr="http://www.elpoliticoliberal.org/wordpress/wp-content/uploads/2011/04/pensador.jpg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rot="21063420">
              <a:off x="714353" y="3787588"/>
              <a:ext cx="1714500" cy="2305050"/>
            </a:xfrm>
            <a:prstGeom prst="rect">
              <a:avLst/>
            </a:prstGeom>
            <a:noFill/>
          </p:spPr>
        </p:pic>
        <p:sp>
          <p:nvSpPr>
            <p:cNvPr id="13" name="12 CuadroTexto"/>
            <p:cNvSpPr txBox="1"/>
            <p:nvPr/>
          </p:nvSpPr>
          <p:spPr>
            <a:xfrm>
              <a:off x="2243082" y="2794348"/>
              <a:ext cx="386516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MX" dirty="0" smtClean="0"/>
                <a:t>¿Qué herramientas puedo utilizar? </a:t>
              </a:r>
              <a:endParaRPr lang="es-CL" dirty="0"/>
            </a:p>
          </p:txBody>
        </p:sp>
        <p:sp>
          <p:nvSpPr>
            <p:cNvPr id="14" name="13 CuadroTexto"/>
            <p:cNvSpPr txBox="1"/>
            <p:nvPr/>
          </p:nvSpPr>
          <p:spPr>
            <a:xfrm>
              <a:off x="3514690" y="1719852"/>
              <a:ext cx="409599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MX" dirty="0" smtClean="0"/>
                <a:t>¿Cómo publicar WMS interoperables?</a:t>
              </a:r>
              <a:endParaRPr lang="es-CL" dirty="0"/>
            </a:p>
          </p:txBody>
        </p:sp>
        <p:sp>
          <p:nvSpPr>
            <p:cNvPr id="16" name="15 CuadroTexto"/>
            <p:cNvSpPr txBox="1"/>
            <p:nvPr/>
          </p:nvSpPr>
          <p:spPr>
            <a:xfrm>
              <a:off x="1233617" y="2273850"/>
              <a:ext cx="380104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MX" dirty="0" smtClean="0"/>
                <a:t>¿Qué versión del estándar ocupar?</a:t>
              </a:r>
              <a:endParaRPr lang="es-CL" dirty="0"/>
            </a:p>
          </p:txBody>
        </p:sp>
        <p:sp>
          <p:nvSpPr>
            <p:cNvPr id="17" name="16 Rectángulo"/>
            <p:cNvSpPr/>
            <p:nvPr/>
          </p:nvSpPr>
          <p:spPr>
            <a:xfrm>
              <a:off x="2597594" y="4122546"/>
              <a:ext cx="4572000" cy="646331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s-ES_tradnl" dirty="0" smtClean="0">
                  <a:ea typeface="ＭＳ Ｐゴシック" pitchFamily="1" charset="-128"/>
                </a:rPr>
                <a:t>¿El sistema de referencia se debe de indicar con códigos EPSG?</a:t>
              </a:r>
              <a:endParaRPr lang="es-ES" dirty="0">
                <a:latin typeface="Times New Roman" pitchFamily="18" charset="0"/>
                <a:ea typeface="ＭＳ Ｐゴシック" pitchFamily="1" charset="-128"/>
              </a:endParaRPr>
            </a:p>
          </p:txBody>
        </p:sp>
        <p:sp>
          <p:nvSpPr>
            <p:cNvPr id="18" name="17 Rectángulo"/>
            <p:cNvSpPr/>
            <p:nvPr/>
          </p:nvSpPr>
          <p:spPr>
            <a:xfrm>
              <a:off x="2100206" y="3731795"/>
              <a:ext cx="4572000" cy="369332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s-MX" dirty="0" smtClean="0">
                  <a:ea typeface="ＭＳ Ｐゴシック" pitchFamily="1" charset="-128"/>
                </a:rPr>
                <a:t>¿Cómo cumplo el estándar?</a:t>
              </a:r>
              <a:endParaRPr lang="es-ES" dirty="0">
                <a:latin typeface="Times New Roman" pitchFamily="18" charset="0"/>
                <a:ea typeface="ＭＳ Ｐゴシック" pitchFamily="1" charset="-128"/>
              </a:endParaRPr>
            </a:p>
          </p:txBody>
        </p:sp>
      </p:grpSp>
      <p:sp>
        <p:nvSpPr>
          <p:cNvPr id="19" name="18 CuadroTexto"/>
          <p:cNvSpPr txBox="1"/>
          <p:nvPr/>
        </p:nvSpPr>
        <p:spPr>
          <a:xfrm>
            <a:off x="1997554" y="2928934"/>
            <a:ext cx="53270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dirty="0" smtClean="0"/>
              <a:t>¿Puedo publicar WMS compatibles con SIRGAS?</a:t>
            </a:r>
            <a:endParaRPr lang="es-CL" dirty="0"/>
          </a:p>
        </p:txBody>
      </p:sp>
      <p:sp>
        <p:nvSpPr>
          <p:cNvPr id="21" name="20 Rectángulo"/>
          <p:cNvSpPr/>
          <p:nvPr/>
        </p:nvSpPr>
        <p:spPr>
          <a:xfrm>
            <a:off x="6786578" y="3573463"/>
            <a:ext cx="1785950" cy="2641619"/>
          </a:xfrm>
          <a:prstGeom prst="rect">
            <a:avLst/>
          </a:prstGeom>
          <a:solidFill>
            <a:schemeClr val="bg1">
              <a:lumMod val="50000"/>
            </a:schemeClr>
          </a:solidFill>
          <a:effectLst>
            <a:innerShdw blurRad="63500" dist="50800" dir="2700000">
              <a:prstClr val="black">
                <a:alpha val="50000"/>
              </a:prst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s-MX" sz="2400" b="1" dirty="0" smtClean="0"/>
              <a:t>Documento Técnico</a:t>
            </a:r>
          </a:p>
        </p:txBody>
      </p:sp>
      <p:sp>
        <p:nvSpPr>
          <p:cNvPr id="22" name="21 Flecha a la derecha con bandas"/>
          <p:cNvSpPr/>
          <p:nvPr/>
        </p:nvSpPr>
        <p:spPr>
          <a:xfrm>
            <a:off x="3929058" y="5357826"/>
            <a:ext cx="1071570" cy="857256"/>
          </a:xfrm>
          <a:prstGeom prst="striped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24" name="23 CuadroTexto"/>
          <p:cNvSpPr txBox="1"/>
          <p:nvPr/>
        </p:nvSpPr>
        <p:spPr>
          <a:xfrm rot="19177006">
            <a:off x="7295600" y="5072715"/>
            <a:ext cx="123623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MX" dirty="0" smtClean="0">
                <a:solidFill>
                  <a:schemeClr val="bg1"/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Aplicación</a:t>
            </a:r>
          </a:p>
          <a:p>
            <a:pPr algn="ctr"/>
            <a:r>
              <a:rPr lang="es-MX" dirty="0" smtClean="0">
                <a:solidFill>
                  <a:schemeClr val="bg1"/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Práctica</a:t>
            </a:r>
          </a:p>
          <a:p>
            <a:pPr algn="ctr"/>
            <a:r>
              <a:rPr lang="es-MX" dirty="0" smtClean="0">
                <a:solidFill>
                  <a:schemeClr val="bg1"/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WMS</a:t>
            </a:r>
            <a:endParaRPr lang="es-CL" dirty="0">
              <a:solidFill>
                <a:schemeClr val="bg1"/>
              </a:solidFill>
              <a:effectLst>
                <a:glow rad="101600">
                  <a:schemeClr val="accent2">
                    <a:satMod val="175000"/>
                    <a:alpha val="40000"/>
                  </a:schemeClr>
                </a:glo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53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342900" indent="-342900"/>
            <a:r>
              <a:rPr lang="es-MX" sz="2000" dirty="0" smtClean="0">
                <a:latin typeface="Verdana" pitchFamily="34" charset="0"/>
                <a:ea typeface="ヒラギノ角ゴ Pro W3"/>
                <a:cs typeface="Verdana" pitchFamily="34" charset="0"/>
              </a:rPr>
              <a:t>Principales Impactos Esperados</a:t>
            </a:r>
            <a:endParaRPr lang="es-CL" sz="2000" dirty="0" smtClean="0">
              <a:latin typeface="Verdana" pitchFamily="34" charset="0"/>
              <a:ea typeface="ヒラギノ角ゴ Pro W3"/>
              <a:cs typeface="Verdana" pitchFamily="34" charset="0"/>
            </a:endParaRPr>
          </a:p>
        </p:txBody>
      </p:sp>
      <p:sp>
        <p:nvSpPr>
          <p:cNvPr id="125954" name="2 Marcador de contenido"/>
          <p:cNvSpPr>
            <a:spLocks noGrp="1"/>
          </p:cNvSpPr>
          <p:nvPr>
            <p:ph idx="1"/>
          </p:nvPr>
        </p:nvSpPr>
        <p:spPr>
          <a:xfrm>
            <a:off x="152400" y="857250"/>
            <a:ext cx="8991600" cy="5286375"/>
          </a:xfrm>
        </p:spPr>
        <p:txBody>
          <a:bodyPr/>
          <a:lstStyle/>
          <a:p>
            <a:pPr>
              <a:lnSpc>
                <a:spcPct val="200000"/>
              </a:lnSpc>
              <a:spcBef>
                <a:spcPct val="0"/>
              </a:spcBef>
              <a:buFont typeface="Arial" charset="0"/>
              <a:buNone/>
            </a:pPr>
            <a:r>
              <a:rPr lang="es-MX" dirty="0" smtClean="0">
                <a:ea typeface="ヒラギノ角ゴ Pro W3"/>
                <a:cs typeface="ヒラギノ角ゴ Pro W3"/>
              </a:rPr>
              <a:t>Estos desarrollos nos ayudaran a:</a:t>
            </a:r>
          </a:p>
          <a:p>
            <a:pPr>
              <a:buFont typeface="Arial" charset="0"/>
              <a:buNone/>
            </a:pPr>
            <a:r>
              <a:rPr lang="es-CL" dirty="0" smtClean="0">
                <a:ea typeface="ヒラギノ角ゴ Pro W3"/>
                <a:cs typeface="ヒラギノ角ゴ Pro W3"/>
              </a:rPr>
              <a:t> </a:t>
            </a:r>
            <a:endParaRPr lang="es-ES" sz="2000" dirty="0" smtClean="0">
              <a:ea typeface="ヒラギノ角ゴ Pro W3"/>
            </a:endParaRPr>
          </a:p>
          <a:p>
            <a:pPr marL="342900" lvl="1" indent="-342900">
              <a:buFont typeface="Arial" charset="0"/>
              <a:buChar char="•"/>
            </a:pPr>
            <a:r>
              <a:rPr lang="es-ES" sz="2000" dirty="0" smtClean="0">
                <a:ea typeface="ヒラギノ角ゴ Pro W3"/>
              </a:rPr>
              <a:t>Avanzar en temas relevantes de interoperabilidad en la Infraestructuras de Nacional de Datos  Espaciales</a:t>
            </a:r>
          </a:p>
          <a:p>
            <a:pPr marL="342900" lvl="1" indent="-342900">
              <a:buFont typeface="Arial" charset="0"/>
              <a:buNone/>
            </a:pPr>
            <a:endParaRPr lang="es-ES" sz="2000" dirty="0" smtClean="0">
              <a:ea typeface="ヒラギノ角ゴ Pro W3"/>
            </a:endParaRPr>
          </a:p>
          <a:p>
            <a:pPr marL="342900" lvl="1" indent="-342900">
              <a:buFont typeface="Arial" charset="0"/>
              <a:buChar char="•"/>
            </a:pPr>
            <a:r>
              <a:rPr lang="es-ES" sz="2000" dirty="0" smtClean="0">
                <a:ea typeface="ヒラギノ角ゴ Pro W3"/>
              </a:rPr>
              <a:t>Contribuir al uso práctico de SIRGAS en el país.</a:t>
            </a:r>
          </a:p>
          <a:p>
            <a:pPr marL="342900" lvl="1" indent="-342900">
              <a:buFont typeface="Arial" charset="0"/>
              <a:buChar char="•"/>
            </a:pPr>
            <a:endParaRPr lang="es-ES" sz="2000" dirty="0" smtClean="0">
              <a:ea typeface="ヒラギノ角ゴ Pro W3"/>
            </a:endParaRPr>
          </a:p>
          <a:p>
            <a:pPr marL="342900" lvl="1" indent="-342900">
              <a:buFont typeface="Arial" charset="0"/>
              <a:buChar char="•"/>
            </a:pPr>
            <a:r>
              <a:rPr lang="es-ES" sz="2000" dirty="0" smtClean="0">
                <a:ea typeface="ヒラギノ角ゴ Pro W3"/>
              </a:rPr>
              <a:t>Documentar metadatos de acuerdo a las normativas internacionales ISO vigentes</a:t>
            </a:r>
          </a:p>
          <a:p>
            <a:pPr marL="342900" lvl="1" indent="-342900">
              <a:buNone/>
            </a:pPr>
            <a:endParaRPr lang="es-ES" sz="2000" dirty="0" smtClean="0">
              <a:ea typeface="ヒラギノ角ゴ Pro W3"/>
            </a:endParaRPr>
          </a:p>
          <a:p>
            <a:pPr marL="342900" lvl="1" indent="-342900">
              <a:buFont typeface="Arial" charset="0"/>
              <a:buChar char="•"/>
            </a:pPr>
            <a:r>
              <a:rPr lang="es-ES" sz="2000" dirty="0" smtClean="0">
                <a:ea typeface="ヒラギノ角ゴ Pro W3"/>
              </a:rPr>
              <a:t>Contribuir al desarrollo de WMS interoperables entre si. </a:t>
            </a:r>
          </a:p>
          <a:p>
            <a:pPr marL="342900" lvl="1" indent="-342900">
              <a:buNone/>
            </a:pPr>
            <a:endParaRPr lang="es-ES" sz="2000" dirty="0" smtClean="0">
              <a:ea typeface="ヒラギノ角ゴ Pro W3"/>
            </a:endParaRPr>
          </a:p>
          <a:p>
            <a:pPr marL="342900" lvl="1" indent="-342900">
              <a:buNone/>
            </a:pPr>
            <a:r>
              <a:rPr lang="es-ES" sz="2000" dirty="0" smtClean="0">
                <a:ea typeface="ヒラギノ角ゴ Pro W3"/>
              </a:rPr>
              <a:t>  </a:t>
            </a:r>
          </a:p>
          <a:p>
            <a:endParaRPr lang="es-ES" dirty="0" smtClean="0">
              <a:ea typeface="ヒラギノ角ゴ Pro W3"/>
              <a:cs typeface="ヒラギノ角ゴ Pro W3"/>
            </a:endParaRPr>
          </a:p>
          <a:p>
            <a:endParaRPr lang="es-ES" dirty="0" smtClean="0">
              <a:ea typeface="ヒラギノ角ゴ Pro W3"/>
              <a:cs typeface="ヒラギノ角ゴ Pro W3"/>
            </a:endParaRPr>
          </a:p>
          <a:p>
            <a:pPr>
              <a:buFont typeface="Arial" charset="0"/>
              <a:buNone/>
            </a:pPr>
            <a:endParaRPr lang="es-ES" dirty="0" smtClean="0">
              <a:ea typeface="ヒラギノ角ゴ Pro W3"/>
              <a:cs typeface="ヒラギノ角ゴ Pro W3"/>
            </a:endParaRPr>
          </a:p>
          <a:p>
            <a:pPr>
              <a:buFont typeface="Arial" charset="0"/>
              <a:buNone/>
            </a:pPr>
            <a:endParaRPr lang="es-ES" dirty="0" smtClean="0">
              <a:ea typeface="ヒラギノ角ゴ Pro W3"/>
              <a:cs typeface="ヒラギノ角ゴ Pro W3"/>
            </a:endParaRPr>
          </a:p>
          <a:p>
            <a:pPr>
              <a:buFont typeface="Arial" charset="0"/>
              <a:buNone/>
            </a:pPr>
            <a:endParaRPr lang="es-CL" sz="1400" dirty="0" smtClean="0">
              <a:ea typeface="ヒラギノ角ゴ Pro W3"/>
              <a:cs typeface="ヒラギノ角ゴ Pro W3"/>
            </a:endParaRPr>
          </a:p>
          <a:p>
            <a:endParaRPr lang="es-CL" dirty="0" smtClean="0">
              <a:ea typeface="ヒラギノ角ゴ Pro W3"/>
              <a:cs typeface="ヒラギノ角ゴ Pro W3"/>
            </a:endParaRPr>
          </a:p>
        </p:txBody>
      </p:sp>
      <p:sp>
        <p:nvSpPr>
          <p:cNvPr id="125955" name="Footer Placeholder 10"/>
          <p:cNvSpPr>
            <a:spLocks noGrp="1"/>
          </p:cNvSpPr>
          <p:nvPr>
            <p:ph type="ftr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dirty="0" err="1" smtClean="0">
                <a:ea typeface="ヒラギノ角ゴ Pro W3"/>
                <a:cs typeface="ヒラギノ角ゴ Pro W3"/>
              </a:rPr>
              <a:t>Gobierno</a:t>
            </a:r>
            <a:r>
              <a:rPr lang="en-US" dirty="0" smtClean="0">
                <a:ea typeface="ヒラギノ角ゴ Pro W3"/>
                <a:cs typeface="ヒラギノ角ゴ Pro W3"/>
              </a:rPr>
              <a:t> de Chile | </a:t>
            </a:r>
            <a:r>
              <a:rPr lang="en-US" dirty="0" err="1" smtClean="0">
                <a:ea typeface="ヒラギノ角ゴ Pro W3"/>
                <a:cs typeface="ヒラギノ角ゴ Pro W3"/>
              </a:rPr>
              <a:t>Ministerio</a:t>
            </a:r>
            <a:r>
              <a:rPr lang="en-US" dirty="0" smtClean="0">
                <a:ea typeface="ヒラギノ角ゴ Pro W3"/>
                <a:cs typeface="ヒラギノ角ゴ Pro W3"/>
              </a:rPr>
              <a:t> del </a:t>
            </a:r>
            <a:r>
              <a:rPr lang="en-US" dirty="0" err="1" smtClean="0">
                <a:ea typeface="ヒラギノ角ゴ Pro W3"/>
                <a:cs typeface="ヒラギノ角ゴ Pro W3"/>
              </a:rPr>
              <a:t>Bienes</a:t>
            </a:r>
            <a:r>
              <a:rPr lang="en-US" dirty="0" smtClean="0">
                <a:ea typeface="ヒラギノ角ゴ Pro W3"/>
                <a:cs typeface="ヒラギノ角ゴ Pro W3"/>
              </a:rPr>
              <a:t> </a:t>
            </a:r>
            <a:r>
              <a:rPr lang="en-US" dirty="0" err="1" smtClean="0">
                <a:ea typeface="ヒラギノ角ゴ Pro W3"/>
                <a:cs typeface="ヒラギノ角ゴ Pro W3"/>
              </a:rPr>
              <a:t>Nacionales</a:t>
            </a:r>
            <a:endParaRPr lang="en-US" dirty="0" smtClean="0">
              <a:ea typeface="ヒラギノ角ゴ Pro W3"/>
              <a:cs typeface="ヒラギノ角ゴ Pro W3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1" name="Title 3"/>
          <p:cNvSpPr>
            <a:spLocks noGrp="1"/>
          </p:cNvSpPr>
          <p:nvPr>
            <p:ph type="ctrTitle"/>
          </p:nvPr>
        </p:nvSpPr>
        <p:spPr>
          <a:xfrm>
            <a:off x="685800" y="2339975"/>
            <a:ext cx="7772400" cy="1470025"/>
          </a:xfrm>
        </p:spPr>
        <p:txBody>
          <a:bodyPr/>
          <a:lstStyle/>
          <a:p>
            <a:pPr eaLnBrk="1" hangingPunct="1"/>
            <a:r>
              <a:rPr lang="en-US" sz="8000" dirty="0" smtClean="0">
                <a:solidFill>
                  <a:schemeClr val="bg1"/>
                </a:solidFill>
                <a:latin typeface="Verdana" pitchFamily="34" charset="0"/>
                <a:ea typeface="ヒラギノ角ゴ Pro W3"/>
                <a:cs typeface="Verdana" pitchFamily="34" charset="0"/>
              </a:rPr>
              <a:t>Gracias.</a:t>
            </a:r>
            <a:br>
              <a:rPr lang="en-US" sz="8000" dirty="0" smtClean="0">
                <a:solidFill>
                  <a:schemeClr val="bg1"/>
                </a:solidFill>
                <a:latin typeface="Verdana" pitchFamily="34" charset="0"/>
                <a:ea typeface="ヒラギノ角ゴ Pro W3"/>
                <a:cs typeface="Verdana" pitchFamily="34" charset="0"/>
              </a:rPr>
            </a:br>
            <a:endParaRPr lang="en-US" sz="8000" dirty="0" smtClean="0">
              <a:solidFill>
                <a:schemeClr val="bg1"/>
              </a:solidFill>
              <a:latin typeface="Verdana" pitchFamily="34" charset="0"/>
              <a:ea typeface="ヒラギノ角ゴ Pro W3"/>
              <a:cs typeface="Verdana" pitchFamily="34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7" name="26 Diagrama"/>
          <p:cNvGraphicFramePr/>
          <p:nvPr/>
        </p:nvGraphicFramePr>
        <p:xfrm>
          <a:off x="237331" y="2139931"/>
          <a:ext cx="447398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23" name="Line 11"/>
          <p:cNvSpPr>
            <a:spLocks noChangeShapeType="1"/>
          </p:cNvSpPr>
          <p:nvPr/>
        </p:nvSpPr>
        <p:spPr bwMode="auto">
          <a:xfrm>
            <a:off x="1785154" y="4214818"/>
            <a:ext cx="1458176" cy="1588"/>
          </a:xfrm>
          <a:prstGeom prst="line">
            <a:avLst/>
          </a:prstGeom>
          <a:ln>
            <a:headEnd type="triangle" w="med" len="med"/>
            <a:tailEnd type="triangle" w="med" len="me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CL"/>
          </a:p>
        </p:txBody>
      </p:sp>
      <p:sp>
        <p:nvSpPr>
          <p:cNvPr id="25" name="Line 13"/>
          <p:cNvSpPr>
            <a:spLocks noChangeShapeType="1"/>
          </p:cNvSpPr>
          <p:nvPr/>
        </p:nvSpPr>
        <p:spPr bwMode="auto">
          <a:xfrm>
            <a:off x="1273245" y="5284800"/>
            <a:ext cx="2512937" cy="1588"/>
          </a:xfrm>
          <a:prstGeom prst="line">
            <a:avLst/>
          </a:prstGeom>
          <a:ln>
            <a:headEnd type="triangle" w="med" len="med"/>
            <a:tailEnd type="triangle" w="med" len="me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CL"/>
          </a:p>
        </p:txBody>
      </p:sp>
      <p:sp>
        <p:nvSpPr>
          <p:cNvPr id="26" name="Line 14"/>
          <p:cNvSpPr>
            <a:spLocks noChangeShapeType="1"/>
          </p:cNvSpPr>
          <p:nvPr/>
        </p:nvSpPr>
        <p:spPr bwMode="auto">
          <a:xfrm>
            <a:off x="4688198" y="2471737"/>
            <a:ext cx="46225" cy="3929063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 type="triangle" w="med" len="med"/>
            <a:tailEnd type="triangle" w="med" len="med"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CL"/>
          </a:p>
        </p:txBody>
      </p:sp>
      <p:sp>
        <p:nvSpPr>
          <p:cNvPr id="33813" name="1 Título"/>
          <p:cNvSpPr>
            <a:spLocks noGrp="1"/>
          </p:cNvSpPr>
          <p:nvPr>
            <p:ph type="title"/>
          </p:nvPr>
        </p:nvSpPr>
        <p:spPr>
          <a:xfrm>
            <a:off x="237331" y="71414"/>
            <a:ext cx="8164513" cy="634982"/>
          </a:xfrm>
        </p:spPr>
        <p:txBody>
          <a:bodyPr/>
          <a:lstStyle/>
          <a:p>
            <a:pPr marL="342900" indent="-342900">
              <a:lnSpc>
                <a:spcPct val="200000"/>
              </a:lnSpc>
            </a:pPr>
            <a:r>
              <a:rPr lang="es-MX" sz="1800" dirty="0" smtClean="0">
                <a:ea typeface="ヒラギノ角ゴ Pro W3"/>
              </a:rPr>
              <a:t>Origen de las iniciativas  (</a:t>
            </a:r>
            <a:r>
              <a:rPr lang="es-MX" sz="1800" dirty="0" smtClean="0">
                <a:latin typeface="Verdana" pitchFamily="34" charset="0"/>
                <a:ea typeface="ヒラギノ角ゴ Pro W3"/>
                <a:cs typeface="Verdana" pitchFamily="34" charset="0"/>
                <a:sym typeface="Verdana Bold"/>
              </a:rPr>
              <a:t>Planteamiento del problema)</a:t>
            </a:r>
          </a:p>
        </p:txBody>
      </p:sp>
      <p:sp>
        <p:nvSpPr>
          <p:cNvPr id="33814" name="2 Marcador de contenido"/>
          <p:cNvSpPr>
            <a:spLocks noGrp="1"/>
          </p:cNvSpPr>
          <p:nvPr>
            <p:ph idx="1"/>
          </p:nvPr>
        </p:nvSpPr>
        <p:spPr>
          <a:xfrm>
            <a:off x="147638" y="357166"/>
            <a:ext cx="8848725" cy="1782765"/>
          </a:xfrm>
        </p:spPr>
        <p:txBody>
          <a:bodyPr/>
          <a:lstStyle/>
          <a:p>
            <a:pPr marL="0" indent="0">
              <a:buFont typeface="Arial" charset="0"/>
              <a:buNone/>
            </a:pPr>
            <a:endParaRPr lang="es-CL" sz="1900" dirty="0" smtClean="0">
              <a:ea typeface="ヒラギノ角ゴ Pro W3"/>
              <a:cs typeface="ヒラギノ角ゴ Pro W3"/>
            </a:endParaRPr>
          </a:p>
          <a:p>
            <a:pPr marL="0" indent="0">
              <a:buFont typeface="Arial" charset="0"/>
              <a:buNone/>
            </a:pPr>
            <a:r>
              <a:rPr lang="es-CL" dirty="0" smtClean="0">
                <a:ea typeface="ヒラギノ角ゴ Pro W3"/>
                <a:cs typeface="ヒラギノ角ゴ Pro W3"/>
              </a:rPr>
              <a:t>El SNIT es la Infraestructura Nacional de Datos Espaciales de Chile</a:t>
            </a:r>
            <a:endParaRPr lang="es-ES" dirty="0" smtClean="0">
              <a:ea typeface="ヒラギノ角ゴ Pro W3"/>
              <a:cs typeface="ヒラギノ角ゴ Pro W3"/>
            </a:endParaRPr>
          </a:p>
          <a:p>
            <a:pPr marL="0" indent="0">
              <a:buFont typeface="Arial" charset="0"/>
              <a:buNone/>
            </a:pPr>
            <a:endParaRPr lang="es-CL" dirty="0" smtClean="0">
              <a:ea typeface="ヒラギノ角ゴ Pro W3"/>
              <a:cs typeface="ヒラギノ角ゴ Pro W3"/>
            </a:endParaRPr>
          </a:p>
          <a:p>
            <a:pPr marL="0" indent="0">
              <a:buNone/>
            </a:pPr>
            <a:r>
              <a:rPr lang="es-CL" dirty="0" smtClean="0">
                <a:ea typeface="ヒラギノ角ゴ Pro W3"/>
                <a:cs typeface="ヒラギノ角ゴ Pro W3"/>
              </a:rPr>
              <a:t>IDE: Políticas, tecnologías, estándares y recursos humanos, destinados a adquirir, procesar, almacenar, distribuir y mejor utilizar la Información Geográfica. (FGDC)</a:t>
            </a:r>
          </a:p>
        </p:txBody>
      </p:sp>
      <p:pic>
        <p:nvPicPr>
          <p:cNvPr id="17" name="Picture 23" descr="Telara%C3%B1a2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5580063" y="3141663"/>
            <a:ext cx="2786062" cy="278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" name="Line 13"/>
          <p:cNvSpPr>
            <a:spLocks noChangeShapeType="1"/>
          </p:cNvSpPr>
          <p:nvPr/>
        </p:nvSpPr>
        <p:spPr bwMode="auto">
          <a:xfrm>
            <a:off x="1202444" y="6400800"/>
            <a:ext cx="2512937" cy="1588"/>
          </a:xfrm>
          <a:prstGeom prst="line">
            <a:avLst/>
          </a:prstGeom>
          <a:ln>
            <a:headEnd type="triangle" w="med" len="med"/>
            <a:tailEnd type="triangle" w="med" len="me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CL"/>
          </a:p>
        </p:txBody>
      </p:sp>
      <p:sp>
        <p:nvSpPr>
          <p:cNvPr id="12" name="11 Rectángulo"/>
          <p:cNvSpPr/>
          <p:nvPr/>
        </p:nvSpPr>
        <p:spPr>
          <a:xfrm>
            <a:off x="5929322" y="6461232"/>
            <a:ext cx="2100255" cy="2539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" sz="1050" dirty="0" smtClean="0"/>
              <a:t>Modificado de Abbas </a:t>
            </a:r>
            <a:r>
              <a:rPr lang="es-ES" sz="1050" dirty="0" err="1" smtClean="0"/>
              <a:t>Rajabifard</a:t>
            </a:r>
            <a:endParaRPr lang="es-ES" sz="1050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5" grpId="0" animBg="1"/>
      <p:bldP spid="26" grpId="0" animBg="1"/>
      <p:bldP spid="2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52400" y="285728"/>
            <a:ext cx="8777318" cy="714380"/>
          </a:xfrm>
        </p:spPr>
        <p:txBody>
          <a:bodyPr/>
          <a:lstStyle/>
          <a:p>
            <a:r>
              <a:rPr lang="es-MX" sz="1800" dirty="0" smtClean="0">
                <a:latin typeface="Verdana" pitchFamily="34" charset="0"/>
                <a:ea typeface="ヒラギノ角ゴ Pro W3"/>
                <a:cs typeface="Verdana" pitchFamily="34" charset="0"/>
              </a:rPr>
              <a:t>Origen de las iniciativas  (</a:t>
            </a:r>
            <a:r>
              <a:rPr lang="es-MX" sz="1800" dirty="0" smtClean="0">
                <a:latin typeface="Verdana" pitchFamily="34" charset="0"/>
                <a:ea typeface="ヒラギノ角ゴ Pro W3"/>
                <a:cs typeface="Verdana" pitchFamily="34" charset="0"/>
                <a:sym typeface="Verdana Bold"/>
              </a:rPr>
              <a:t>Planteamiento del problema)</a:t>
            </a:r>
            <a:endParaRPr lang="es-CL" sz="1800" dirty="0" smtClean="0">
              <a:latin typeface="Verdana" pitchFamily="34" charset="0"/>
              <a:ea typeface="ヒラギノ角ゴ Pro W3"/>
              <a:cs typeface="Verdana" pitchFamily="34" charset="0"/>
            </a:endParaRPr>
          </a:p>
        </p:txBody>
      </p:sp>
      <p:sp>
        <p:nvSpPr>
          <p:cNvPr id="4" name="Footer Placeholder 10"/>
          <p:cNvSpPr>
            <a:spLocks noGrp="1"/>
          </p:cNvSpPr>
          <p:nvPr>
            <p:ph type="ftr" sz="quarter" idx="10"/>
          </p:nvPr>
        </p:nvSpPr>
        <p:spPr bwMode="auto">
          <a:xfrm>
            <a:off x="0" y="6357958"/>
            <a:ext cx="2895600" cy="603253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dirty="0" err="1" smtClean="0">
                <a:ea typeface="ヒラギノ角ゴ Pro W3"/>
                <a:cs typeface="ヒラギノ角ゴ Pro W3"/>
              </a:rPr>
              <a:t>Gobierno</a:t>
            </a:r>
            <a:r>
              <a:rPr lang="en-US" dirty="0" smtClean="0">
                <a:ea typeface="ヒラギノ角ゴ Pro W3"/>
                <a:cs typeface="ヒラギノ角ゴ Pro W3"/>
              </a:rPr>
              <a:t> de Chile | </a:t>
            </a:r>
            <a:r>
              <a:rPr lang="en-US" dirty="0" err="1" smtClean="0">
                <a:ea typeface="ヒラギノ角ゴ Pro W3"/>
                <a:cs typeface="ヒラギノ角ゴ Pro W3"/>
              </a:rPr>
              <a:t>Ministerio</a:t>
            </a:r>
            <a:r>
              <a:rPr lang="en-US" dirty="0" smtClean="0">
                <a:ea typeface="ヒラギノ角ゴ Pro W3"/>
                <a:cs typeface="ヒラギノ角ゴ Pro W3"/>
              </a:rPr>
              <a:t> del </a:t>
            </a:r>
            <a:r>
              <a:rPr lang="en-US" dirty="0" err="1" smtClean="0">
                <a:ea typeface="ヒラギノ角ゴ Pro W3"/>
                <a:cs typeface="ヒラギノ角ゴ Pro W3"/>
              </a:rPr>
              <a:t>Bienes</a:t>
            </a:r>
            <a:r>
              <a:rPr lang="en-US" dirty="0" smtClean="0">
                <a:ea typeface="ヒラギノ角ゴ Pro W3"/>
                <a:cs typeface="ヒラギノ角ゴ Pro W3"/>
              </a:rPr>
              <a:t> </a:t>
            </a:r>
            <a:r>
              <a:rPr lang="en-US" dirty="0" err="1" smtClean="0">
                <a:ea typeface="ヒラギノ角ゴ Pro W3"/>
                <a:cs typeface="ヒラギノ角ゴ Pro W3"/>
              </a:rPr>
              <a:t>Nacionales</a:t>
            </a:r>
            <a:endParaRPr lang="en-US" dirty="0" smtClean="0">
              <a:ea typeface="ヒラギノ角ゴ Pro W3"/>
              <a:cs typeface="ヒラギノ角ゴ Pro W3"/>
            </a:endParaRPr>
          </a:p>
        </p:txBody>
      </p:sp>
      <p:sp>
        <p:nvSpPr>
          <p:cNvPr id="5" name="Rectangle 27"/>
          <p:cNvSpPr>
            <a:spLocks noChangeArrowheads="1"/>
          </p:cNvSpPr>
          <p:nvPr/>
        </p:nvSpPr>
        <p:spPr bwMode="auto">
          <a:xfrm>
            <a:off x="4048175" y="1000108"/>
            <a:ext cx="13398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none">
            <a:spAutoFit/>
          </a:bodyPr>
          <a:lstStyle/>
          <a:p>
            <a:r>
              <a:rPr lang="es-CL" dirty="0">
                <a:solidFill>
                  <a:srgbClr val="59595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Estándares</a:t>
            </a:r>
            <a:endParaRPr lang="es-ES" dirty="0">
              <a:solidFill>
                <a:srgbClr val="595959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" name="Rectangle 28"/>
          <p:cNvSpPr>
            <a:spLocks noChangeArrowheads="1"/>
          </p:cNvSpPr>
          <p:nvPr/>
        </p:nvSpPr>
        <p:spPr bwMode="auto">
          <a:xfrm>
            <a:off x="714348" y="2260601"/>
            <a:ext cx="7827963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>
            <a:spAutoFit/>
          </a:bodyPr>
          <a:lstStyle/>
          <a:p>
            <a:pPr algn="ctr" eaLnBrk="0" hangingPunct="0">
              <a:spcBef>
                <a:spcPct val="20000"/>
              </a:spcBef>
              <a:buFont typeface="Arial" charset="0"/>
              <a:buNone/>
            </a:pPr>
            <a:r>
              <a:rPr lang="es-ES" sz="2000" dirty="0" err="1" smtClean="0"/>
              <a:t>interoperability</a:t>
            </a:r>
            <a:r>
              <a:rPr lang="es-CL" sz="2000" i="1" dirty="0" smtClean="0">
                <a:solidFill>
                  <a:srgbClr val="59595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: </a:t>
            </a:r>
            <a:r>
              <a:rPr lang="en-US" sz="2000" i="1" dirty="0" smtClean="0">
                <a:solidFill>
                  <a:srgbClr val="595959"/>
                </a:solidFill>
                <a:latin typeface="Calibri" pitchFamily="34" charset="0"/>
              </a:rPr>
              <a:t>capability to communicate, execute programs, or transfer data among various functional units in a manner that requires the user to have little or no knowledge of the unique characteristics of those units</a:t>
            </a:r>
            <a:r>
              <a:rPr lang="es-CL" sz="2000" i="1" dirty="0" smtClean="0">
                <a:solidFill>
                  <a:srgbClr val="595959"/>
                </a:solidFill>
                <a:latin typeface="Calibri" pitchFamily="34" charset="0"/>
              </a:rPr>
              <a:t>. (</a:t>
            </a:r>
            <a:r>
              <a:rPr lang="es-CL" sz="2000" b="1" i="1" dirty="0" smtClean="0">
                <a:solidFill>
                  <a:srgbClr val="595959"/>
                </a:solidFill>
                <a:latin typeface="Calibri" pitchFamily="34" charset="0"/>
              </a:rPr>
              <a:t>ISO 19119</a:t>
            </a:r>
            <a:r>
              <a:rPr lang="es-CL" sz="2000" i="1" dirty="0" smtClean="0">
                <a:solidFill>
                  <a:srgbClr val="595959"/>
                </a:solidFill>
                <a:latin typeface="Calibri" pitchFamily="34" charset="0"/>
              </a:rPr>
              <a:t> )</a:t>
            </a:r>
            <a:endParaRPr lang="es-CL" sz="2000" i="1" dirty="0">
              <a:solidFill>
                <a:srgbClr val="595959"/>
              </a:solidFill>
              <a:latin typeface="Calibri" pitchFamily="34" charset="0"/>
            </a:endParaRPr>
          </a:p>
        </p:txBody>
      </p:sp>
      <p:sp>
        <p:nvSpPr>
          <p:cNvPr id="7" name="AutoShape 30"/>
          <p:cNvSpPr>
            <a:spLocks noChangeArrowheads="1"/>
          </p:cNvSpPr>
          <p:nvPr/>
        </p:nvSpPr>
        <p:spPr bwMode="auto">
          <a:xfrm>
            <a:off x="4391025" y="1571612"/>
            <a:ext cx="504825" cy="504825"/>
          </a:xfrm>
          <a:prstGeom prst="downArrow">
            <a:avLst>
              <a:gd name="adj1" fmla="val 50000"/>
              <a:gd name="adj2" fmla="val 25000"/>
            </a:avLst>
          </a:prstGeom>
          <a:solidFill>
            <a:srgbClr val="CCCCCC"/>
          </a:solid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CCCCCC">
                <a:gamma/>
                <a:shade val="60000"/>
                <a:invGamma/>
              </a:srgbClr>
            </a:prstShdw>
          </a:effectLst>
        </p:spPr>
        <p:txBody>
          <a:bodyPr wrap="none" anchor="ctr"/>
          <a:lstStyle/>
          <a:p>
            <a:endParaRPr lang="es-CL"/>
          </a:p>
        </p:txBody>
      </p:sp>
      <p:sp>
        <p:nvSpPr>
          <p:cNvPr id="8" name="AutoShape 29"/>
          <p:cNvSpPr>
            <a:spLocks noChangeArrowheads="1"/>
          </p:cNvSpPr>
          <p:nvPr/>
        </p:nvSpPr>
        <p:spPr bwMode="auto">
          <a:xfrm rot="2309719">
            <a:off x="2021573" y="3855292"/>
            <a:ext cx="504825" cy="504825"/>
          </a:xfrm>
          <a:prstGeom prst="downArrow">
            <a:avLst>
              <a:gd name="adj1" fmla="val 50000"/>
              <a:gd name="adj2" fmla="val 25000"/>
            </a:avLst>
          </a:prstGeom>
          <a:solidFill>
            <a:srgbClr val="CCCCCC"/>
          </a:solid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CCCCCC">
                <a:gamma/>
                <a:shade val="60000"/>
                <a:invGamma/>
              </a:srgbClr>
            </a:prstShdw>
          </a:effectLst>
        </p:spPr>
        <p:txBody>
          <a:bodyPr wrap="none" anchor="ctr"/>
          <a:lstStyle/>
          <a:p>
            <a:endParaRPr lang="es-CL"/>
          </a:p>
        </p:txBody>
      </p:sp>
      <p:sp>
        <p:nvSpPr>
          <p:cNvPr id="9" name="AutoShape 30"/>
          <p:cNvSpPr>
            <a:spLocks noChangeArrowheads="1"/>
          </p:cNvSpPr>
          <p:nvPr/>
        </p:nvSpPr>
        <p:spPr bwMode="auto">
          <a:xfrm>
            <a:off x="4643438" y="4540990"/>
            <a:ext cx="428628" cy="752379"/>
          </a:xfrm>
          <a:prstGeom prst="downArrow">
            <a:avLst>
              <a:gd name="adj1" fmla="val 50000"/>
              <a:gd name="adj2" fmla="val 25000"/>
            </a:avLst>
          </a:prstGeom>
          <a:solidFill>
            <a:srgbClr val="CCCCCC"/>
          </a:solid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CCCCCC">
                <a:gamma/>
                <a:shade val="60000"/>
                <a:invGamma/>
              </a:srgbClr>
            </a:prstShdw>
          </a:effectLst>
        </p:spPr>
        <p:txBody>
          <a:bodyPr wrap="none" anchor="ctr"/>
          <a:lstStyle/>
          <a:p>
            <a:endParaRPr lang="es-CL"/>
          </a:p>
        </p:txBody>
      </p:sp>
      <p:sp>
        <p:nvSpPr>
          <p:cNvPr id="10" name="AutoShape 30"/>
          <p:cNvSpPr>
            <a:spLocks noChangeArrowheads="1"/>
          </p:cNvSpPr>
          <p:nvPr/>
        </p:nvSpPr>
        <p:spPr bwMode="auto">
          <a:xfrm rot="19404871">
            <a:off x="6634227" y="3853747"/>
            <a:ext cx="504825" cy="504825"/>
          </a:xfrm>
          <a:prstGeom prst="downArrow">
            <a:avLst>
              <a:gd name="adj1" fmla="val 50000"/>
              <a:gd name="adj2" fmla="val 25000"/>
            </a:avLst>
          </a:prstGeom>
          <a:solidFill>
            <a:srgbClr val="CCCCCC"/>
          </a:solid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CCCCCC">
                <a:gamma/>
                <a:shade val="60000"/>
                <a:invGamma/>
              </a:srgbClr>
            </a:prstShdw>
          </a:effectLst>
        </p:spPr>
        <p:txBody>
          <a:bodyPr wrap="none" anchor="ctr"/>
          <a:lstStyle/>
          <a:p>
            <a:endParaRPr lang="es-CL"/>
          </a:p>
        </p:txBody>
      </p:sp>
      <p:sp>
        <p:nvSpPr>
          <p:cNvPr id="11" name="10 Rectángulo"/>
          <p:cNvSpPr/>
          <p:nvPr/>
        </p:nvSpPr>
        <p:spPr>
          <a:xfrm>
            <a:off x="-295260" y="4462372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s-ES" dirty="0" smtClean="0">
                <a:cs typeface="ヒラギノ角ゴ Pro W3"/>
              </a:rPr>
              <a:t>I . SRG - SIRGAS</a:t>
            </a:r>
            <a:endParaRPr lang="es-CL" dirty="0"/>
          </a:p>
        </p:txBody>
      </p:sp>
      <p:sp>
        <p:nvSpPr>
          <p:cNvPr id="12" name="11 Rectángulo"/>
          <p:cNvSpPr/>
          <p:nvPr/>
        </p:nvSpPr>
        <p:spPr>
          <a:xfrm>
            <a:off x="2490822" y="5293369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s-ES" dirty="0" smtClean="0">
                <a:cs typeface="ヒラギノ角ゴ Pro W3"/>
              </a:rPr>
              <a:t>II . Metadatos</a:t>
            </a:r>
            <a:endParaRPr lang="es-CL" dirty="0"/>
          </a:p>
        </p:txBody>
      </p:sp>
      <p:sp>
        <p:nvSpPr>
          <p:cNvPr id="13" name="12 Rectángulo"/>
          <p:cNvSpPr/>
          <p:nvPr/>
        </p:nvSpPr>
        <p:spPr>
          <a:xfrm>
            <a:off x="4929222" y="4597865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s-ES" dirty="0" smtClean="0">
                <a:cs typeface="ヒラギノ角ゴ Pro W3"/>
              </a:rPr>
              <a:t>III . WMS</a:t>
            </a:r>
            <a:endParaRPr lang="es-CL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Rectángulo"/>
          <p:cNvSpPr/>
          <p:nvPr/>
        </p:nvSpPr>
        <p:spPr>
          <a:xfrm>
            <a:off x="428595" y="928670"/>
            <a:ext cx="788831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ctr">
              <a:buFont typeface="Arial" charset="0"/>
              <a:buNone/>
            </a:pPr>
            <a:r>
              <a:rPr lang="es-MX" sz="2000" dirty="0" smtClean="0">
                <a:solidFill>
                  <a:srgbClr val="595959"/>
                </a:solidFill>
                <a:latin typeface="+mn-lt"/>
                <a:cs typeface="ヒラギノ角ゴ Pro W3"/>
              </a:rPr>
              <a:t>Interoperabilidad en SIG…</a:t>
            </a:r>
          </a:p>
          <a:p>
            <a:pPr marL="0" indent="0" algn="ctr">
              <a:buFont typeface="Arial" charset="0"/>
              <a:buNone/>
            </a:pPr>
            <a:endParaRPr lang="es-CL" sz="2000" b="1" dirty="0" smtClean="0">
              <a:solidFill>
                <a:srgbClr val="595959"/>
              </a:solidFill>
              <a:latin typeface="+mn-lt"/>
              <a:cs typeface="ヒラギノ角ゴ Pro W3"/>
            </a:endParaRPr>
          </a:p>
        </p:txBody>
      </p:sp>
      <p:pic>
        <p:nvPicPr>
          <p:cNvPr id="16896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0" y="1852643"/>
            <a:ext cx="8533341" cy="4505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1 Título"/>
          <p:cNvSpPr>
            <a:spLocks noGrp="1"/>
          </p:cNvSpPr>
          <p:nvPr>
            <p:ph type="title"/>
          </p:nvPr>
        </p:nvSpPr>
        <p:spPr>
          <a:xfrm>
            <a:off x="152399" y="216071"/>
            <a:ext cx="8164513" cy="712599"/>
          </a:xfrm>
        </p:spPr>
        <p:txBody>
          <a:bodyPr/>
          <a:lstStyle/>
          <a:p>
            <a:r>
              <a:rPr lang="es-MX" sz="1800" dirty="0" smtClean="0">
                <a:latin typeface="Verdana" pitchFamily="34" charset="0"/>
                <a:ea typeface="ヒラギノ角ゴ Pro W3"/>
                <a:cs typeface="Verdana" pitchFamily="34" charset="0"/>
              </a:rPr>
              <a:t>I- Descripción general de los trabajos: SIRGAS</a:t>
            </a:r>
            <a:r>
              <a:rPr lang="es-CL" dirty="0" smtClean="0"/>
              <a:t/>
            </a:r>
            <a:br>
              <a:rPr lang="es-CL" dirty="0" smtClean="0"/>
            </a:br>
            <a:endParaRPr lang="es-CL" dirty="0"/>
          </a:p>
        </p:txBody>
      </p:sp>
      <p:sp>
        <p:nvSpPr>
          <p:cNvPr id="5" name="Footer Placeholder 10"/>
          <p:cNvSpPr>
            <a:spLocks noGrp="1"/>
          </p:cNvSpPr>
          <p:nvPr>
            <p:ph type="ftr" sz="quarter" idx="10"/>
          </p:nvPr>
        </p:nvSpPr>
        <p:spPr bwMode="auto">
          <a:xfrm>
            <a:off x="19050" y="6527800"/>
            <a:ext cx="2895600" cy="246063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dirty="0" err="1" smtClean="0">
                <a:ea typeface="ヒラギノ角ゴ Pro W3"/>
                <a:cs typeface="ヒラギノ角ゴ Pro W3"/>
              </a:rPr>
              <a:t>Gobierno</a:t>
            </a:r>
            <a:r>
              <a:rPr lang="en-US" dirty="0" smtClean="0">
                <a:ea typeface="ヒラギノ角ゴ Pro W3"/>
                <a:cs typeface="ヒラギノ角ゴ Pro W3"/>
              </a:rPr>
              <a:t> de Chile | </a:t>
            </a:r>
            <a:r>
              <a:rPr lang="en-US" dirty="0" err="1" smtClean="0">
                <a:ea typeface="ヒラギノ角ゴ Pro W3"/>
                <a:cs typeface="ヒラギノ角ゴ Pro W3"/>
              </a:rPr>
              <a:t>Ministerio</a:t>
            </a:r>
            <a:r>
              <a:rPr lang="en-US" dirty="0" smtClean="0">
                <a:ea typeface="ヒラギノ角ゴ Pro W3"/>
                <a:cs typeface="ヒラギノ角ゴ Pro W3"/>
              </a:rPr>
              <a:t> del </a:t>
            </a:r>
            <a:r>
              <a:rPr lang="en-US" dirty="0" err="1" smtClean="0">
                <a:ea typeface="ヒラギノ角ゴ Pro W3"/>
                <a:cs typeface="ヒラギノ角ゴ Pro W3"/>
              </a:rPr>
              <a:t>Bienes</a:t>
            </a:r>
            <a:r>
              <a:rPr lang="en-US" dirty="0" smtClean="0">
                <a:ea typeface="ヒラギノ角ゴ Pro W3"/>
                <a:cs typeface="ヒラギノ角ゴ Pro W3"/>
              </a:rPr>
              <a:t> </a:t>
            </a:r>
            <a:r>
              <a:rPr lang="en-US" dirty="0" err="1" smtClean="0">
                <a:ea typeface="ヒラギノ角ゴ Pro W3"/>
                <a:cs typeface="ヒラギノ角ゴ Pro W3"/>
              </a:rPr>
              <a:t>Nacionales</a:t>
            </a:r>
            <a:endParaRPr lang="en-US" dirty="0" smtClean="0">
              <a:ea typeface="ヒラギノ角ゴ Pro W3"/>
              <a:cs typeface="ヒラギノ角ゴ Pro W3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sz="1800" dirty="0" smtClean="0">
                <a:latin typeface="Verdana" pitchFamily="34" charset="0"/>
                <a:ea typeface="ヒラギノ角ゴ Pro W3"/>
                <a:cs typeface="Verdana" pitchFamily="34" charset="0"/>
              </a:rPr>
              <a:t>I- Descripción general de los trabajos: SIRGAS</a:t>
            </a:r>
            <a:r>
              <a:rPr lang="es-CL" dirty="0" smtClean="0"/>
              <a:t/>
            </a:r>
            <a:br>
              <a:rPr lang="es-CL" dirty="0" smtClean="0"/>
            </a:br>
            <a:endParaRPr lang="es-CL" dirty="0"/>
          </a:p>
        </p:txBody>
      </p:sp>
      <p:pic>
        <p:nvPicPr>
          <p:cNvPr id="22016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5786" y="1604325"/>
            <a:ext cx="6929486" cy="47586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1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86446" y="4929198"/>
            <a:ext cx="2985580" cy="1603367"/>
          </a:xfrm>
          <a:prstGeom prst="rect">
            <a:avLst/>
          </a:prstGeom>
          <a:noFill/>
        </p:spPr>
      </p:pic>
      <p:sp>
        <p:nvSpPr>
          <p:cNvPr id="6" name="Footer Placeholder 10"/>
          <p:cNvSpPr>
            <a:spLocks noGrp="1"/>
          </p:cNvSpPr>
          <p:nvPr>
            <p:ph type="ftr" sz="quarter" idx="10"/>
          </p:nvPr>
        </p:nvSpPr>
        <p:spPr bwMode="auto">
          <a:xfrm>
            <a:off x="19050" y="6527800"/>
            <a:ext cx="2895600" cy="246063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dirty="0" err="1" smtClean="0">
                <a:ea typeface="ヒラギノ角ゴ Pro W3"/>
                <a:cs typeface="ヒラギノ角ゴ Pro W3"/>
              </a:rPr>
              <a:t>Gobierno</a:t>
            </a:r>
            <a:r>
              <a:rPr lang="en-US" dirty="0" smtClean="0">
                <a:ea typeface="ヒラギノ角ゴ Pro W3"/>
                <a:cs typeface="ヒラギノ角ゴ Pro W3"/>
              </a:rPr>
              <a:t> de Chile | </a:t>
            </a:r>
            <a:r>
              <a:rPr lang="en-US" dirty="0" err="1" smtClean="0">
                <a:ea typeface="ヒラギノ角ゴ Pro W3"/>
                <a:cs typeface="ヒラギノ角ゴ Pro W3"/>
              </a:rPr>
              <a:t>Ministerio</a:t>
            </a:r>
            <a:r>
              <a:rPr lang="en-US" dirty="0" smtClean="0">
                <a:ea typeface="ヒラギノ角ゴ Pro W3"/>
                <a:cs typeface="ヒラギノ角ゴ Pro W3"/>
              </a:rPr>
              <a:t> del </a:t>
            </a:r>
            <a:r>
              <a:rPr lang="en-US" dirty="0" err="1" smtClean="0">
                <a:ea typeface="ヒラギノ角ゴ Pro W3"/>
                <a:cs typeface="ヒラギノ角ゴ Pro W3"/>
              </a:rPr>
              <a:t>Bienes</a:t>
            </a:r>
            <a:r>
              <a:rPr lang="en-US" dirty="0" smtClean="0">
                <a:ea typeface="ヒラギノ角ゴ Pro W3"/>
                <a:cs typeface="ヒラギノ角ゴ Pro W3"/>
              </a:rPr>
              <a:t> </a:t>
            </a:r>
            <a:r>
              <a:rPr lang="en-US" dirty="0" err="1" smtClean="0">
                <a:ea typeface="ヒラギノ角ゴ Pro W3"/>
                <a:cs typeface="ヒラギノ角ゴ Pro W3"/>
              </a:rPr>
              <a:t>Nacionales</a:t>
            </a:r>
            <a:endParaRPr lang="en-US" dirty="0" smtClean="0">
              <a:ea typeface="ヒラギノ角ゴ Pro W3"/>
              <a:cs typeface="ヒラギノ角ゴ Pro W3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9749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816600" y="1566863"/>
            <a:ext cx="3219450" cy="4941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9746" name="Rectangle 2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es-MX" sz="1800" dirty="0" smtClean="0">
                <a:latin typeface="Verdana" pitchFamily="34" charset="0"/>
                <a:ea typeface="ヒラギノ角ゴ Pro W3"/>
                <a:cs typeface="Verdana" pitchFamily="34" charset="0"/>
              </a:rPr>
              <a:t>I- Descripción general de los trabajos: SIRGAS</a:t>
            </a:r>
            <a:endParaRPr lang="es-ES" sz="1800" dirty="0" smtClean="0">
              <a:latin typeface="Verdana" pitchFamily="34" charset="0"/>
              <a:ea typeface="ヒラギノ角ゴ Pro W3"/>
              <a:cs typeface="Verdana" pitchFamily="34" charset="0"/>
            </a:endParaRPr>
          </a:p>
        </p:txBody>
      </p:sp>
      <p:pic>
        <p:nvPicPr>
          <p:cNvPr id="159748" name="Picture 4"/>
          <p:cNvPicPr>
            <a:picLocks noGrp="1" noChangeAspect="1" noChangeArrowheads="1"/>
          </p:cNvPicPr>
          <p:nvPr>
            <p:ph type="body" idx="4294967295"/>
          </p:nvPr>
        </p:nvPicPr>
        <p:blipFill>
          <a:blip r:embed="rId4"/>
          <a:srcRect/>
          <a:stretch>
            <a:fillRect/>
          </a:stretch>
        </p:blipFill>
        <p:spPr>
          <a:xfrm>
            <a:off x="152400" y="2293938"/>
            <a:ext cx="4779963" cy="3852862"/>
          </a:xfrm>
          <a:noFill/>
        </p:spPr>
      </p:pic>
      <p:sp>
        <p:nvSpPr>
          <p:cNvPr id="159750" name="AutoShape 6"/>
          <p:cNvSpPr>
            <a:spLocks noChangeArrowheads="1"/>
          </p:cNvSpPr>
          <p:nvPr/>
        </p:nvSpPr>
        <p:spPr bwMode="auto">
          <a:xfrm>
            <a:off x="5148263" y="4221163"/>
            <a:ext cx="720725" cy="360362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bg1">
              <a:lumMod val="75000"/>
            </a:schemeClr>
          </a:solidFill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none" anchor="ctr"/>
          <a:lstStyle/>
          <a:p>
            <a:endParaRPr lang="es-CL"/>
          </a:p>
        </p:txBody>
      </p:sp>
      <p:sp>
        <p:nvSpPr>
          <p:cNvPr id="159753" name="Rectangle 9"/>
          <p:cNvSpPr>
            <a:spLocks noChangeArrowheads="1"/>
          </p:cNvSpPr>
          <p:nvPr/>
        </p:nvSpPr>
        <p:spPr bwMode="auto">
          <a:xfrm>
            <a:off x="7164388" y="1557338"/>
            <a:ext cx="576262" cy="45878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CL"/>
          </a:p>
        </p:txBody>
      </p:sp>
      <p:sp>
        <p:nvSpPr>
          <p:cNvPr id="159754" name="Rectangle 10"/>
          <p:cNvSpPr>
            <a:spLocks noChangeArrowheads="1"/>
          </p:cNvSpPr>
          <p:nvPr/>
        </p:nvSpPr>
        <p:spPr bwMode="auto">
          <a:xfrm>
            <a:off x="152400" y="1052513"/>
            <a:ext cx="867092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>
            <a:spAutoFit/>
          </a:bodyPr>
          <a:lstStyle/>
          <a:p>
            <a:pPr algn="ctr"/>
            <a:r>
              <a:rPr lang="es-CL" dirty="0">
                <a:solidFill>
                  <a:srgbClr val="595959"/>
                </a:solidFill>
              </a:rPr>
              <a:t>El año </a:t>
            </a:r>
            <a:r>
              <a:rPr lang="es-CL" dirty="0" smtClean="0">
                <a:solidFill>
                  <a:srgbClr val="595959"/>
                </a:solidFill>
              </a:rPr>
              <a:t>2008 </a:t>
            </a:r>
            <a:r>
              <a:rPr lang="es-CL" dirty="0">
                <a:solidFill>
                  <a:srgbClr val="595959"/>
                </a:solidFill>
              </a:rPr>
              <a:t>el IGM anuncio oficialmente la adopción de SIRGAS como nuevo </a:t>
            </a:r>
            <a:r>
              <a:rPr lang="es-CL" dirty="0" smtClean="0">
                <a:solidFill>
                  <a:srgbClr val="595959"/>
                </a:solidFill>
              </a:rPr>
              <a:t>SRG para </a:t>
            </a:r>
            <a:r>
              <a:rPr lang="es-CL" dirty="0">
                <a:solidFill>
                  <a:srgbClr val="595959"/>
                </a:solidFill>
              </a:rPr>
              <a:t>Chile</a:t>
            </a:r>
            <a:r>
              <a:rPr lang="es-CL" dirty="0"/>
              <a:t> </a:t>
            </a:r>
            <a:endParaRPr lang="es-ES" dirty="0"/>
          </a:p>
        </p:txBody>
      </p:sp>
      <p:sp>
        <p:nvSpPr>
          <p:cNvPr id="8" name="Footer Placeholder 10"/>
          <p:cNvSpPr>
            <a:spLocks noGrp="1"/>
          </p:cNvSpPr>
          <p:nvPr>
            <p:ph type="ftr" sz="quarter" idx="10"/>
          </p:nvPr>
        </p:nvSpPr>
        <p:spPr bwMode="auto">
          <a:xfrm>
            <a:off x="19050" y="6527800"/>
            <a:ext cx="2895600" cy="246063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dirty="0" err="1" smtClean="0">
                <a:ea typeface="ヒラギノ角ゴ Pro W3"/>
                <a:cs typeface="ヒラギノ角ゴ Pro W3"/>
              </a:rPr>
              <a:t>Gobierno</a:t>
            </a:r>
            <a:r>
              <a:rPr lang="en-US" dirty="0" smtClean="0">
                <a:ea typeface="ヒラギノ角ゴ Pro W3"/>
                <a:cs typeface="ヒラギノ角ゴ Pro W3"/>
              </a:rPr>
              <a:t> de Chile | </a:t>
            </a:r>
            <a:r>
              <a:rPr lang="en-US" dirty="0" err="1" smtClean="0">
                <a:ea typeface="ヒラギノ角ゴ Pro W3"/>
                <a:cs typeface="ヒラギノ角ゴ Pro W3"/>
              </a:rPr>
              <a:t>Ministerio</a:t>
            </a:r>
            <a:r>
              <a:rPr lang="en-US" dirty="0" smtClean="0">
                <a:ea typeface="ヒラギノ角ゴ Pro W3"/>
                <a:cs typeface="ヒラギノ角ゴ Pro W3"/>
              </a:rPr>
              <a:t> del </a:t>
            </a:r>
            <a:r>
              <a:rPr lang="en-US" dirty="0" err="1" smtClean="0">
                <a:ea typeface="ヒラギノ角ゴ Pro W3"/>
                <a:cs typeface="ヒラギノ角ゴ Pro W3"/>
              </a:rPr>
              <a:t>Bienes</a:t>
            </a:r>
            <a:r>
              <a:rPr lang="en-US" dirty="0" smtClean="0">
                <a:ea typeface="ヒラギノ角ゴ Pro W3"/>
                <a:cs typeface="ヒラギノ角ゴ Pro W3"/>
              </a:rPr>
              <a:t> </a:t>
            </a:r>
            <a:r>
              <a:rPr lang="en-US" dirty="0" err="1" smtClean="0">
                <a:ea typeface="ヒラギノ角ゴ Pro W3"/>
                <a:cs typeface="ヒラギノ角ゴ Pro W3"/>
              </a:rPr>
              <a:t>Nacionales</a:t>
            </a:r>
            <a:endParaRPr lang="en-US" dirty="0" smtClean="0">
              <a:ea typeface="ヒラギノ角ゴ Pro W3"/>
              <a:cs typeface="ヒラギノ角ゴ Pro W3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 smtClean="0">
                <a:latin typeface="Verdana" pitchFamily="34" charset="0"/>
                <a:ea typeface="ヒラギノ角ゴ Pro W3"/>
                <a:cs typeface="Verdana" pitchFamily="34" charset="0"/>
              </a:rPr>
              <a:t>I- Descripción general de los trabajos: SIRGAS</a:t>
            </a:r>
            <a:endParaRPr lang="es-CL" dirty="0"/>
          </a:p>
        </p:txBody>
      </p:sp>
      <p:sp>
        <p:nvSpPr>
          <p:cNvPr id="4" name="WordArt 8"/>
          <p:cNvSpPr>
            <a:spLocks noChangeArrowheads="1" noChangeShapeType="1" noTextEdit="1"/>
          </p:cNvSpPr>
          <p:nvPr/>
        </p:nvSpPr>
        <p:spPr bwMode="auto">
          <a:xfrm>
            <a:off x="2571736" y="2705888"/>
            <a:ext cx="3529012" cy="696916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s-CL" kern="10" dirty="0" smtClean="0">
                <a:ln w="12700">
                  <a:solidFill>
                    <a:srgbClr val="333333"/>
                  </a:solidFill>
                  <a:round/>
                  <a:headEnd/>
                  <a:tailEnd/>
                </a:ln>
                <a:solidFill>
                  <a:schemeClr val="tx1">
                    <a:lumMod val="75000"/>
                    <a:lumOff val="25000"/>
                    <a:alpha val="50000"/>
                  </a:schemeClr>
                </a:solidFill>
                <a:effectLst>
                  <a:outerShdw dist="45791" dir="2021404" algn="ctr" rotWithShape="0">
                    <a:schemeClr val="bg1"/>
                  </a:outerShdw>
                </a:effectLst>
                <a:latin typeface="Arial Black"/>
              </a:rPr>
              <a:t>¿Cómo?</a:t>
            </a:r>
            <a:endParaRPr lang="es-CL" kern="10" dirty="0">
              <a:ln w="12700">
                <a:solidFill>
                  <a:srgbClr val="333333"/>
                </a:solidFill>
                <a:round/>
                <a:headEnd/>
                <a:tailEnd/>
              </a:ln>
              <a:solidFill>
                <a:schemeClr val="tx1">
                  <a:lumMod val="75000"/>
                  <a:lumOff val="25000"/>
                  <a:alpha val="50000"/>
                </a:schemeClr>
              </a:solidFill>
              <a:effectLst>
                <a:outerShdw dist="45791" dir="2021404" algn="ctr" rotWithShape="0">
                  <a:schemeClr val="bg1"/>
                </a:outerShdw>
              </a:effectLst>
              <a:latin typeface="Arial Black"/>
            </a:endParaRPr>
          </a:p>
        </p:txBody>
      </p:sp>
      <p:sp>
        <p:nvSpPr>
          <p:cNvPr id="5" name="Footer Placeholder 10"/>
          <p:cNvSpPr>
            <a:spLocks noGrp="1"/>
          </p:cNvSpPr>
          <p:nvPr>
            <p:ph type="ftr" sz="quarter" idx="10"/>
          </p:nvPr>
        </p:nvSpPr>
        <p:spPr bwMode="auto">
          <a:xfrm>
            <a:off x="19050" y="6527800"/>
            <a:ext cx="2895600" cy="246063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dirty="0" err="1" smtClean="0">
                <a:ea typeface="ヒラギノ角ゴ Pro W3"/>
                <a:cs typeface="ヒラギノ角ゴ Pro W3"/>
              </a:rPr>
              <a:t>Gobierno</a:t>
            </a:r>
            <a:r>
              <a:rPr lang="en-US" dirty="0" smtClean="0">
                <a:ea typeface="ヒラギノ角ゴ Pro W3"/>
                <a:cs typeface="ヒラギノ角ゴ Pro W3"/>
              </a:rPr>
              <a:t> de Chile | </a:t>
            </a:r>
            <a:r>
              <a:rPr lang="en-US" dirty="0" err="1" smtClean="0">
                <a:ea typeface="ヒラギノ角ゴ Pro W3"/>
                <a:cs typeface="ヒラギノ角ゴ Pro W3"/>
              </a:rPr>
              <a:t>Ministerio</a:t>
            </a:r>
            <a:r>
              <a:rPr lang="en-US" dirty="0" smtClean="0">
                <a:ea typeface="ヒラギノ角ゴ Pro W3"/>
                <a:cs typeface="ヒラギノ角ゴ Pro W3"/>
              </a:rPr>
              <a:t> del </a:t>
            </a:r>
            <a:r>
              <a:rPr lang="en-US" dirty="0" err="1" smtClean="0">
                <a:ea typeface="ヒラギノ角ゴ Pro W3"/>
                <a:cs typeface="ヒラギノ角ゴ Pro W3"/>
              </a:rPr>
              <a:t>Bienes</a:t>
            </a:r>
            <a:r>
              <a:rPr lang="en-US" dirty="0" smtClean="0">
                <a:ea typeface="ヒラギノ角ゴ Pro W3"/>
                <a:cs typeface="ヒラギノ角ゴ Pro W3"/>
              </a:rPr>
              <a:t> </a:t>
            </a:r>
            <a:r>
              <a:rPr lang="en-US" dirty="0" err="1" smtClean="0">
                <a:ea typeface="ヒラギノ角ゴ Pro W3"/>
                <a:cs typeface="ヒラギノ角ゴ Pro W3"/>
              </a:rPr>
              <a:t>Nacionales</a:t>
            </a:r>
            <a:endParaRPr lang="en-US" dirty="0" smtClean="0">
              <a:ea typeface="ヒラギノ角ゴ Pro W3"/>
              <a:cs typeface="ヒラギノ角ゴ Pro W3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 smtClean="0">
                <a:latin typeface="Verdana" pitchFamily="34" charset="0"/>
                <a:ea typeface="ヒラギノ角ゴ Pro W3"/>
                <a:cs typeface="Verdana" pitchFamily="34" charset="0"/>
              </a:rPr>
              <a:t>I- Descripción general de los trabajos: SIRGAS</a:t>
            </a:r>
            <a:endParaRPr lang="es-CL" dirty="0"/>
          </a:p>
        </p:txBody>
      </p:sp>
      <p:sp>
        <p:nvSpPr>
          <p:cNvPr id="4" name="3 Llamada de nube"/>
          <p:cNvSpPr/>
          <p:nvPr/>
        </p:nvSpPr>
        <p:spPr>
          <a:xfrm>
            <a:off x="1201793" y="1000131"/>
            <a:ext cx="5461010" cy="3286125"/>
          </a:xfrm>
          <a:prstGeom prst="cloudCallout">
            <a:avLst>
              <a:gd name="adj1" fmla="val -47159"/>
              <a:gd name="adj2" fmla="val 45485"/>
            </a:avLst>
          </a:prstGeom>
          <a:noFill/>
          <a:ln>
            <a:solidFill>
              <a:schemeClr val="accent1">
                <a:lumMod val="75000"/>
              </a:schemeClr>
            </a:solidFill>
          </a:ln>
        </p:spPr>
        <p:txBody>
          <a:bodyPr wrap="none" numCol="1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es-CL" kern="10" dirty="0">
              <a:ln w="12700">
                <a:solidFill>
                  <a:srgbClr val="333333"/>
                </a:solidFill>
                <a:round/>
                <a:headEnd/>
                <a:tailEnd/>
              </a:ln>
              <a:solidFill>
                <a:srgbClr val="B2B2B2">
                  <a:alpha val="50000"/>
                </a:srgbClr>
              </a:solidFill>
              <a:effectLst>
                <a:outerShdw dist="45791" dir="2021404" algn="ctr" rotWithShape="0">
                  <a:schemeClr val="bg1"/>
                </a:outerShdw>
              </a:effectLst>
              <a:latin typeface="Arial Black"/>
            </a:endParaRPr>
          </a:p>
        </p:txBody>
      </p:sp>
      <p:pic>
        <p:nvPicPr>
          <p:cNvPr id="5" name="Picture 2" descr="http://www.elpoliticoliberal.org/wordpress/wp-content/uploads/2011/04/pensador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20504927">
            <a:off x="89705" y="4279881"/>
            <a:ext cx="1714500" cy="2305050"/>
          </a:xfrm>
          <a:prstGeom prst="rect">
            <a:avLst/>
          </a:prstGeom>
          <a:noFill/>
        </p:spPr>
      </p:pic>
      <p:sp>
        <p:nvSpPr>
          <p:cNvPr id="13" name="WordArt 4"/>
          <p:cNvSpPr>
            <a:spLocks noChangeArrowheads="1" noChangeShapeType="1" noTextEdit="1"/>
          </p:cNvSpPr>
          <p:nvPr/>
        </p:nvSpPr>
        <p:spPr bwMode="auto">
          <a:xfrm>
            <a:off x="3162341" y="1138237"/>
            <a:ext cx="3250383" cy="3143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s-CL" kern="10" dirty="0" smtClean="0">
                <a:ln w="12700">
                  <a:solidFill>
                    <a:srgbClr val="333333"/>
                  </a:solidFill>
                  <a:round/>
                  <a:headEnd/>
                  <a:tailEnd/>
                </a:ln>
                <a:solidFill>
                  <a:schemeClr val="tx1">
                    <a:lumMod val="75000"/>
                    <a:lumOff val="25000"/>
                    <a:alpha val="50000"/>
                  </a:schemeClr>
                </a:solidFill>
                <a:effectLst>
                  <a:outerShdw dist="45791" dir="2021404" algn="ctr" rotWithShape="0">
                    <a:schemeClr val="bg1"/>
                  </a:outerShdw>
                </a:effectLst>
                <a:latin typeface="Arial Black"/>
              </a:rPr>
              <a:t>¿Cómo </a:t>
            </a:r>
            <a:r>
              <a:rPr lang="es-CL" kern="10" dirty="0">
                <a:ln w="12700">
                  <a:solidFill>
                    <a:srgbClr val="333333"/>
                  </a:solidFill>
                  <a:round/>
                  <a:headEnd/>
                  <a:tailEnd/>
                </a:ln>
                <a:solidFill>
                  <a:schemeClr val="tx1">
                    <a:lumMod val="75000"/>
                    <a:lumOff val="25000"/>
                    <a:alpha val="50000"/>
                  </a:schemeClr>
                </a:solidFill>
                <a:effectLst>
                  <a:outerShdw dist="45791" dir="2021404" algn="ctr" rotWithShape="0">
                    <a:schemeClr val="bg1"/>
                  </a:outerShdw>
                </a:effectLst>
                <a:latin typeface="Arial Black"/>
              </a:rPr>
              <a:t>transformo </a:t>
            </a:r>
            <a:r>
              <a:rPr lang="es-CL" kern="10" dirty="0" smtClean="0">
                <a:ln w="12700">
                  <a:solidFill>
                    <a:srgbClr val="333333"/>
                  </a:solidFill>
                  <a:round/>
                  <a:headEnd/>
                  <a:tailEnd/>
                </a:ln>
                <a:solidFill>
                  <a:schemeClr val="tx1">
                    <a:lumMod val="75000"/>
                    <a:lumOff val="25000"/>
                    <a:alpha val="50000"/>
                  </a:schemeClr>
                </a:solidFill>
                <a:effectLst>
                  <a:outerShdw dist="45791" dir="2021404" algn="ctr" rotWithShape="0">
                    <a:schemeClr val="bg1"/>
                  </a:outerShdw>
                </a:effectLst>
                <a:latin typeface="Arial Black"/>
              </a:rPr>
              <a:t>coordenadas</a:t>
            </a:r>
            <a:r>
              <a:rPr lang="es-CL" kern="10" dirty="0">
                <a:ln w="12700">
                  <a:solidFill>
                    <a:srgbClr val="333333"/>
                  </a:solidFill>
                  <a:round/>
                  <a:headEnd/>
                  <a:tailEnd/>
                </a:ln>
                <a:solidFill>
                  <a:schemeClr val="tx1">
                    <a:lumMod val="75000"/>
                    <a:lumOff val="25000"/>
                    <a:alpha val="50000"/>
                  </a:schemeClr>
                </a:solidFill>
                <a:effectLst>
                  <a:outerShdw dist="45791" dir="2021404" algn="ctr" rotWithShape="0">
                    <a:schemeClr val="bg1"/>
                  </a:outerShdw>
                </a:effectLst>
                <a:latin typeface="Arial Black"/>
              </a:rPr>
              <a:t>?</a:t>
            </a:r>
          </a:p>
        </p:txBody>
      </p:sp>
      <p:sp>
        <p:nvSpPr>
          <p:cNvPr id="14" name="WordArt 5"/>
          <p:cNvSpPr>
            <a:spLocks noChangeArrowheads="1" noChangeShapeType="1" noTextEdit="1"/>
          </p:cNvSpPr>
          <p:nvPr/>
        </p:nvSpPr>
        <p:spPr bwMode="auto">
          <a:xfrm>
            <a:off x="2804733" y="1995470"/>
            <a:ext cx="3250383" cy="3143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s-CL" kern="10" dirty="0">
                <a:ln w="12700">
                  <a:solidFill>
                    <a:srgbClr val="333333"/>
                  </a:solidFill>
                  <a:round/>
                  <a:headEnd/>
                  <a:tailEnd/>
                </a:ln>
                <a:solidFill>
                  <a:schemeClr val="tx1">
                    <a:lumMod val="75000"/>
                    <a:lumOff val="25000"/>
                    <a:alpha val="50000"/>
                  </a:schemeClr>
                </a:solidFill>
                <a:effectLst>
                  <a:outerShdw dist="45791" dir="2021404" algn="ctr" rotWithShape="0">
                    <a:schemeClr val="bg1"/>
                  </a:outerShdw>
                </a:effectLst>
                <a:latin typeface="Arial Black"/>
              </a:rPr>
              <a:t>¿Cuántos parámetros </a:t>
            </a:r>
            <a:r>
              <a:rPr lang="es-CL" kern="10" dirty="0" smtClean="0">
                <a:ln w="12700">
                  <a:solidFill>
                    <a:srgbClr val="333333"/>
                  </a:solidFill>
                  <a:round/>
                  <a:headEnd/>
                  <a:tailEnd/>
                </a:ln>
                <a:solidFill>
                  <a:schemeClr val="tx1">
                    <a:lumMod val="75000"/>
                    <a:lumOff val="25000"/>
                    <a:alpha val="50000"/>
                  </a:schemeClr>
                </a:solidFill>
                <a:effectLst>
                  <a:outerShdw dist="45791" dir="2021404" algn="ctr" rotWithShape="0">
                    <a:schemeClr val="bg1"/>
                  </a:outerShdw>
                </a:effectLst>
                <a:latin typeface="Arial Black"/>
              </a:rPr>
              <a:t>utilizo?</a:t>
            </a:r>
            <a:endParaRPr lang="es-CL" kern="10" dirty="0">
              <a:ln w="12700">
                <a:solidFill>
                  <a:srgbClr val="333333"/>
                </a:solidFill>
                <a:round/>
                <a:headEnd/>
                <a:tailEnd/>
              </a:ln>
              <a:solidFill>
                <a:schemeClr val="tx1">
                  <a:lumMod val="75000"/>
                  <a:lumOff val="25000"/>
                  <a:alpha val="50000"/>
                </a:schemeClr>
              </a:solidFill>
              <a:effectLst>
                <a:outerShdw dist="45791" dir="2021404" algn="ctr" rotWithShape="0">
                  <a:schemeClr val="bg1"/>
                </a:outerShdw>
              </a:effectLst>
              <a:latin typeface="Arial Black"/>
            </a:endParaRPr>
          </a:p>
        </p:txBody>
      </p:sp>
      <p:sp>
        <p:nvSpPr>
          <p:cNvPr id="15" name="WordArt 6"/>
          <p:cNvSpPr>
            <a:spLocks noChangeArrowheads="1" noChangeShapeType="1" noTextEdit="1"/>
          </p:cNvSpPr>
          <p:nvPr/>
        </p:nvSpPr>
        <p:spPr bwMode="auto">
          <a:xfrm>
            <a:off x="835761" y="1550969"/>
            <a:ext cx="3914820" cy="3143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s-CL" kern="10" dirty="0">
                <a:ln w="12700">
                  <a:solidFill>
                    <a:srgbClr val="333333"/>
                  </a:solidFill>
                  <a:round/>
                  <a:headEnd/>
                  <a:tailEnd/>
                </a:ln>
                <a:solidFill>
                  <a:schemeClr val="tx1">
                    <a:lumMod val="75000"/>
                    <a:lumOff val="25000"/>
                    <a:alpha val="50000"/>
                  </a:schemeClr>
                </a:solidFill>
                <a:effectLst>
                  <a:outerShdw dist="45791" dir="2021404" algn="ctr" rotWithShape="0">
                    <a:schemeClr val="bg1"/>
                  </a:outerShdw>
                </a:effectLst>
                <a:latin typeface="Arial Black"/>
              </a:rPr>
              <a:t>¿Qué metodología normalizada ocupo?</a:t>
            </a:r>
          </a:p>
        </p:txBody>
      </p:sp>
      <p:sp>
        <p:nvSpPr>
          <p:cNvPr id="16" name="WordArt 7"/>
          <p:cNvSpPr>
            <a:spLocks noChangeArrowheads="1" noChangeShapeType="1" noTextEdit="1"/>
          </p:cNvSpPr>
          <p:nvPr/>
        </p:nvSpPr>
        <p:spPr bwMode="auto">
          <a:xfrm>
            <a:off x="634624" y="2480464"/>
            <a:ext cx="5055434" cy="3143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s-CL" kern="10" dirty="0">
                <a:ln w="12700">
                  <a:solidFill>
                    <a:srgbClr val="333333"/>
                  </a:solidFill>
                  <a:round/>
                  <a:headEnd/>
                  <a:tailEnd/>
                </a:ln>
                <a:solidFill>
                  <a:schemeClr val="tx1">
                    <a:lumMod val="75000"/>
                    <a:lumOff val="25000"/>
                    <a:alpha val="50000"/>
                  </a:schemeClr>
                </a:solidFill>
                <a:effectLst>
                  <a:outerShdw dist="45791" dir="2021404" algn="ctr" rotWithShape="0">
                    <a:schemeClr val="bg1"/>
                  </a:outerShdw>
                </a:effectLst>
                <a:latin typeface="Arial Black"/>
              </a:rPr>
              <a:t>¿Qué pasó con Terremoto y la Red Geodésica Nacional?</a:t>
            </a:r>
          </a:p>
        </p:txBody>
      </p:sp>
      <p:sp>
        <p:nvSpPr>
          <p:cNvPr id="17" name="WordArt 8"/>
          <p:cNvSpPr>
            <a:spLocks noChangeArrowheads="1" noChangeShapeType="1" noTextEdit="1"/>
          </p:cNvSpPr>
          <p:nvPr/>
        </p:nvSpPr>
        <p:spPr bwMode="auto">
          <a:xfrm>
            <a:off x="634624" y="3308331"/>
            <a:ext cx="4179077" cy="2682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s-CL" kern="10" dirty="0">
                <a:ln w="12700">
                  <a:solidFill>
                    <a:srgbClr val="333333"/>
                  </a:solidFill>
                  <a:round/>
                  <a:headEnd/>
                  <a:tailEnd/>
                </a:ln>
                <a:solidFill>
                  <a:schemeClr val="tx1">
                    <a:lumMod val="75000"/>
                    <a:lumOff val="25000"/>
                    <a:alpha val="50000"/>
                  </a:schemeClr>
                </a:solidFill>
                <a:effectLst>
                  <a:outerShdw dist="45791" dir="2021404" algn="ctr" rotWithShape="0">
                    <a:schemeClr val="bg1"/>
                  </a:outerShdw>
                </a:effectLst>
                <a:latin typeface="Arial Black"/>
              </a:rPr>
              <a:t>¿SIRGAS, SIRGAS 2000 o SIRGAS - CHILE?</a:t>
            </a:r>
          </a:p>
        </p:txBody>
      </p:sp>
      <p:sp>
        <p:nvSpPr>
          <p:cNvPr id="18" name="WordArt 5"/>
          <p:cNvSpPr>
            <a:spLocks noChangeArrowheads="1" noChangeShapeType="1" noTextEdit="1"/>
          </p:cNvSpPr>
          <p:nvPr/>
        </p:nvSpPr>
        <p:spPr bwMode="auto">
          <a:xfrm>
            <a:off x="2273285" y="3732207"/>
            <a:ext cx="3400434" cy="3143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313"/>
              </a:avLst>
            </a:prstTxWarp>
          </a:bodyPr>
          <a:lstStyle/>
          <a:p>
            <a:pPr algn="ctr"/>
            <a:r>
              <a:rPr lang="es-CL" kern="10" dirty="0" smtClean="0">
                <a:ln w="12700">
                  <a:solidFill>
                    <a:srgbClr val="333333"/>
                  </a:solidFill>
                  <a:round/>
                  <a:headEnd/>
                  <a:tailEnd/>
                </a:ln>
                <a:solidFill>
                  <a:schemeClr val="tx1">
                    <a:lumMod val="75000"/>
                    <a:lumOff val="25000"/>
                    <a:alpha val="50000"/>
                  </a:schemeClr>
                </a:solidFill>
                <a:effectLst>
                  <a:outerShdw dist="45791" dir="2021404" algn="ctr" rotWithShape="0">
                    <a:schemeClr val="bg1"/>
                  </a:outerShdw>
                </a:effectLst>
                <a:latin typeface="Arial Black"/>
              </a:rPr>
              <a:t>¿Es lo mismo WSG 84 que SIRGAS?</a:t>
            </a:r>
            <a:endParaRPr lang="es-CL" kern="10" dirty="0">
              <a:ln w="12700">
                <a:solidFill>
                  <a:srgbClr val="333333"/>
                </a:solidFill>
                <a:round/>
                <a:headEnd/>
                <a:tailEnd/>
              </a:ln>
              <a:solidFill>
                <a:schemeClr val="tx1">
                  <a:lumMod val="75000"/>
                  <a:lumOff val="25000"/>
                  <a:alpha val="50000"/>
                </a:schemeClr>
              </a:solidFill>
              <a:effectLst>
                <a:outerShdw dist="45791" dir="2021404" algn="ctr" rotWithShape="0">
                  <a:schemeClr val="bg1"/>
                </a:outerShdw>
              </a:effectLst>
              <a:latin typeface="Arial Black"/>
            </a:endParaRPr>
          </a:p>
        </p:txBody>
      </p:sp>
      <p:sp>
        <p:nvSpPr>
          <p:cNvPr id="20" name="WordArt 4"/>
          <p:cNvSpPr>
            <a:spLocks noChangeArrowheads="1" noChangeShapeType="1" noTextEdit="1"/>
          </p:cNvSpPr>
          <p:nvPr/>
        </p:nvSpPr>
        <p:spPr bwMode="auto">
          <a:xfrm>
            <a:off x="6081682" y="3727444"/>
            <a:ext cx="3050409" cy="3190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s-MX" kern="10" dirty="0" smtClean="0">
                <a:ln w="12700">
                  <a:solidFill>
                    <a:srgbClr val="333333"/>
                  </a:solidFill>
                  <a:round/>
                  <a:headEnd/>
                  <a:tailEnd/>
                </a:ln>
                <a:solidFill>
                  <a:srgbClr val="FF0000">
                    <a:alpha val="50000"/>
                  </a:srgbClr>
                </a:solidFill>
                <a:effectLst>
                  <a:outerShdw dist="45791" dir="2021404" algn="ctr" rotWithShape="0">
                    <a:schemeClr val="bg1"/>
                  </a:outerShdw>
                </a:effectLst>
                <a:latin typeface="Arial Black"/>
              </a:rPr>
              <a:t>Coordinación Regional - SNIT </a:t>
            </a:r>
            <a:endParaRPr lang="es-CL" kern="10" dirty="0" smtClean="0">
              <a:ln w="12700">
                <a:solidFill>
                  <a:srgbClr val="333333"/>
                </a:solidFill>
                <a:round/>
                <a:headEnd/>
                <a:tailEnd/>
              </a:ln>
              <a:solidFill>
                <a:srgbClr val="FF0000">
                  <a:alpha val="50000"/>
                </a:srgbClr>
              </a:solidFill>
              <a:effectLst>
                <a:outerShdw dist="45791" dir="2021404" algn="ctr" rotWithShape="0">
                  <a:schemeClr val="bg1"/>
                </a:outerShdw>
              </a:effectLst>
              <a:latin typeface="Arial Black"/>
            </a:endParaRPr>
          </a:p>
        </p:txBody>
      </p:sp>
      <p:sp>
        <p:nvSpPr>
          <p:cNvPr id="21" name="WordArt 4"/>
          <p:cNvSpPr>
            <a:spLocks noChangeArrowheads="1" noChangeShapeType="1" noTextEdit="1"/>
          </p:cNvSpPr>
          <p:nvPr/>
        </p:nvSpPr>
        <p:spPr bwMode="auto">
          <a:xfrm>
            <a:off x="5214942" y="4786322"/>
            <a:ext cx="3465548" cy="35719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s-MX" kern="10" dirty="0" smtClean="0">
                <a:ln w="12700">
                  <a:solidFill>
                    <a:srgbClr val="333333"/>
                  </a:solidFill>
                  <a:round/>
                  <a:headEnd/>
                  <a:tailEnd/>
                </a:ln>
                <a:solidFill>
                  <a:srgbClr val="FF0000">
                    <a:alpha val="50000"/>
                  </a:srgbClr>
                </a:solidFill>
                <a:effectLst>
                  <a:outerShdw dist="45791" dir="2021404" algn="ctr" rotWithShape="0">
                    <a:schemeClr val="bg1"/>
                  </a:outerShdw>
                </a:effectLst>
                <a:latin typeface="Arial Black"/>
              </a:rPr>
              <a:t>Coordinación Áreas Temática- SNIT </a:t>
            </a:r>
            <a:endParaRPr lang="es-CL" kern="10" dirty="0" smtClean="0">
              <a:ln w="12700">
                <a:solidFill>
                  <a:srgbClr val="333333"/>
                </a:solidFill>
                <a:round/>
                <a:headEnd/>
                <a:tailEnd/>
              </a:ln>
              <a:solidFill>
                <a:srgbClr val="FF0000">
                  <a:alpha val="50000"/>
                </a:srgbClr>
              </a:solidFill>
              <a:effectLst>
                <a:outerShdw dist="45791" dir="2021404" algn="ctr" rotWithShape="0">
                  <a:schemeClr val="bg1"/>
                </a:outerShdw>
              </a:effectLst>
              <a:latin typeface="Arial Black"/>
            </a:endParaRPr>
          </a:p>
        </p:txBody>
      </p:sp>
      <p:sp>
        <p:nvSpPr>
          <p:cNvPr id="23" name="WordArt 4"/>
          <p:cNvSpPr>
            <a:spLocks noChangeArrowheads="1" noChangeShapeType="1" noTextEdit="1"/>
          </p:cNvSpPr>
          <p:nvPr/>
        </p:nvSpPr>
        <p:spPr bwMode="auto">
          <a:xfrm>
            <a:off x="3162341" y="5821372"/>
            <a:ext cx="5764160" cy="4984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s-MX" kern="10" dirty="0" smtClean="0">
                <a:ln w="12700">
                  <a:solidFill>
                    <a:srgbClr val="333333"/>
                  </a:solidFill>
                  <a:round/>
                  <a:headEnd/>
                  <a:tailEnd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dist="45791" dir="2021404" algn="ctr" rotWithShape="0">
                    <a:schemeClr val="bg1"/>
                  </a:outerShdw>
                </a:effectLst>
                <a:latin typeface="Arial Black"/>
              </a:rPr>
              <a:t>Están invitados a incluir Temas¡¡¡ </a:t>
            </a:r>
            <a:endParaRPr lang="es-CL" kern="10" dirty="0">
              <a:ln w="12700">
                <a:solidFill>
                  <a:srgbClr val="333333"/>
                </a:solidFill>
                <a:round/>
                <a:headEnd/>
                <a:tailEnd/>
              </a:ln>
              <a:solidFill>
                <a:schemeClr val="tx2">
                  <a:lumMod val="60000"/>
                  <a:lumOff val="40000"/>
                </a:schemeClr>
              </a:solidFill>
              <a:effectLst>
                <a:outerShdw dist="45791" dir="2021404" algn="ctr" rotWithShape="0">
                  <a:schemeClr val="bg1"/>
                </a:outerShdw>
              </a:effectLst>
              <a:latin typeface="Arial Black"/>
            </a:endParaRPr>
          </a:p>
        </p:txBody>
      </p:sp>
      <p:grpSp>
        <p:nvGrpSpPr>
          <p:cNvPr id="24" name="23 Grupo"/>
          <p:cNvGrpSpPr/>
          <p:nvPr/>
        </p:nvGrpSpPr>
        <p:grpSpPr>
          <a:xfrm>
            <a:off x="6380097" y="2624510"/>
            <a:ext cx="1289042" cy="910444"/>
            <a:chOff x="5857884" y="4335462"/>
            <a:chExt cx="1289042" cy="910444"/>
          </a:xfrm>
        </p:grpSpPr>
        <p:sp>
          <p:nvSpPr>
            <p:cNvPr id="25" name="24 Conector"/>
            <p:cNvSpPr/>
            <p:nvPr/>
          </p:nvSpPr>
          <p:spPr>
            <a:xfrm>
              <a:off x="6910368" y="5003019"/>
              <a:ext cx="236558" cy="242887"/>
            </a:xfrm>
            <a:prstGeom prst="flowChartConnector">
              <a:avLst/>
            </a:prstGeom>
            <a:noFill/>
            <a:ln>
              <a:solidFill>
                <a:schemeClr val="accent1">
                  <a:lumMod val="75000"/>
                </a:schemeClr>
              </a:solidFill>
            </a:ln>
          </p:spPr>
          <p:txBody>
            <a:bodyPr wrap="none" numCol="1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endParaRPr lang="es-CL" kern="10" dirty="0">
                <a:ln w="12700">
                  <a:solidFill>
                    <a:srgbClr val="333333"/>
                  </a:solidFill>
                  <a:round/>
                  <a:headEnd/>
                  <a:tailEnd/>
                </a:ln>
                <a:solidFill>
                  <a:srgbClr val="B2B2B2">
                    <a:alpha val="50000"/>
                  </a:srgbClr>
                </a:solidFill>
                <a:effectLst>
                  <a:outerShdw dist="45791" dir="2021404" algn="ctr" rotWithShape="0">
                    <a:schemeClr val="bg1"/>
                  </a:outerShdw>
                </a:effectLst>
                <a:latin typeface="Arial Black"/>
                <a:ea typeface="ヒラギノ角ゴ Pro W3"/>
                <a:cs typeface="Arial" charset="0"/>
              </a:endParaRPr>
            </a:p>
          </p:txBody>
        </p:sp>
        <p:sp>
          <p:nvSpPr>
            <p:cNvPr id="26" name="25 Conector"/>
            <p:cNvSpPr/>
            <p:nvPr/>
          </p:nvSpPr>
          <p:spPr>
            <a:xfrm>
              <a:off x="6507129" y="4654550"/>
              <a:ext cx="557214" cy="469913"/>
            </a:xfrm>
            <a:prstGeom prst="flowChartConnector">
              <a:avLst/>
            </a:prstGeom>
            <a:noFill/>
            <a:ln>
              <a:solidFill>
                <a:schemeClr val="accent1">
                  <a:lumMod val="75000"/>
                </a:schemeClr>
              </a:solidFill>
            </a:ln>
          </p:spPr>
          <p:txBody>
            <a:bodyPr wrap="none" numCol="1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endParaRPr lang="es-CL" kern="10" dirty="0">
                <a:ln w="12700">
                  <a:solidFill>
                    <a:srgbClr val="333333"/>
                  </a:solidFill>
                  <a:round/>
                  <a:headEnd/>
                  <a:tailEnd/>
                </a:ln>
                <a:solidFill>
                  <a:srgbClr val="B2B2B2">
                    <a:alpha val="50000"/>
                  </a:srgbClr>
                </a:solidFill>
                <a:effectLst>
                  <a:outerShdw dist="45791" dir="2021404" algn="ctr" rotWithShape="0">
                    <a:schemeClr val="bg1"/>
                  </a:outerShdw>
                </a:effectLst>
                <a:latin typeface="Arial Black"/>
              </a:endParaRPr>
            </a:p>
          </p:txBody>
        </p:sp>
        <p:sp>
          <p:nvSpPr>
            <p:cNvPr id="27" name="26 Conector"/>
            <p:cNvSpPr/>
            <p:nvPr/>
          </p:nvSpPr>
          <p:spPr>
            <a:xfrm>
              <a:off x="5857884" y="4335462"/>
              <a:ext cx="995352" cy="638175"/>
            </a:xfrm>
            <a:prstGeom prst="flowChartConnector">
              <a:avLst/>
            </a:prstGeom>
            <a:noFill/>
            <a:ln>
              <a:solidFill>
                <a:schemeClr val="accent1">
                  <a:lumMod val="75000"/>
                </a:schemeClr>
              </a:solidFill>
            </a:ln>
          </p:spPr>
          <p:txBody>
            <a:bodyPr wrap="none" numCol="1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endParaRPr lang="es-CL" kern="10" dirty="0">
                <a:ln w="12700">
                  <a:solidFill>
                    <a:srgbClr val="333333"/>
                  </a:solidFill>
                  <a:round/>
                  <a:headEnd/>
                  <a:tailEnd/>
                </a:ln>
                <a:solidFill>
                  <a:srgbClr val="B2B2B2">
                    <a:alpha val="50000"/>
                  </a:srgbClr>
                </a:solidFill>
                <a:effectLst>
                  <a:outerShdw dist="45791" dir="2021404" algn="ctr" rotWithShape="0">
                    <a:schemeClr val="bg1"/>
                  </a:outerShdw>
                </a:effectLst>
                <a:latin typeface="Arial Black"/>
                <a:ea typeface="ヒラギノ角ゴ Pro W3"/>
                <a:cs typeface="Arial" charset="0"/>
              </a:endParaRPr>
            </a:p>
          </p:txBody>
        </p:sp>
      </p:grpSp>
      <p:sp>
        <p:nvSpPr>
          <p:cNvPr id="34" name="WordArt 5"/>
          <p:cNvSpPr>
            <a:spLocks noChangeArrowheads="1" noChangeShapeType="1" noTextEdit="1"/>
          </p:cNvSpPr>
          <p:nvPr/>
        </p:nvSpPr>
        <p:spPr bwMode="auto">
          <a:xfrm>
            <a:off x="3012290" y="2857496"/>
            <a:ext cx="3400434" cy="3143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313"/>
              </a:avLst>
            </a:prstTxWarp>
          </a:bodyPr>
          <a:lstStyle/>
          <a:p>
            <a:pPr algn="ctr"/>
            <a:r>
              <a:rPr lang="es-CL" kern="10" dirty="0" smtClean="0">
                <a:ln w="12700">
                  <a:solidFill>
                    <a:srgbClr val="333333"/>
                  </a:solidFill>
                  <a:round/>
                  <a:headEnd/>
                  <a:tailEnd/>
                </a:ln>
                <a:solidFill>
                  <a:schemeClr val="tx1">
                    <a:lumMod val="75000"/>
                    <a:lumOff val="25000"/>
                    <a:alpha val="50000"/>
                  </a:schemeClr>
                </a:solidFill>
                <a:effectLst>
                  <a:outerShdw dist="45791" dir="2021404" algn="ctr" rotWithShape="0">
                    <a:schemeClr val="bg1"/>
                  </a:outerShdw>
                </a:effectLst>
                <a:latin typeface="Arial Black"/>
              </a:rPr>
              <a:t>¿Cómo calculo parámetros locales?</a:t>
            </a:r>
            <a:endParaRPr lang="es-CL" kern="10" dirty="0">
              <a:ln w="12700">
                <a:solidFill>
                  <a:srgbClr val="333333"/>
                </a:solidFill>
                <a:round/>
                <a:headEnd/>
                <a:tailEnd/>
              </a:ln>
              <a:solidFill>
                <a:schemeClr val="tx1">
                  <a:lumMod val="75000"/>
                  <a:lumOff val="25000"/>
                  <a:alpha val="50000"/>
                </a:schemeClr>
              </a:solidFill>
              <a:effectLst>
                <a:outerShdw dist="45791" dir="2021404" algn="ctr" rotWithShape="0">
                  <a:schemeClr val="bg1"/>
                </a:outerShdw>
              </a:effectLst>
              <a:latin typeface="Arial Black"/>
            </a:endParaRPr>
          </a:p>
        </p:txBody>
      </p:sp>
      <p:grpSp>
        <p:nvGrpSpPr>
          <p:cNvPr id="35" name="34 Grupo"/>
          <p:cNvGrpSpPr/>
          <p:nvPr/>
        </p:nvGrpSpPr>
        <p:grpSpPr>
          <a:xfrm>
            <a:off x="5029198" y="3727444"/>
            <a:ext cx="1289042" cy="910444"/>
            <a:chOff x="5857884" y="4335462"/>
            <a:chExt cx="1289042" cy="910444"/>
          </a:xfrm>
        </p:grpSpPr>
        <p:sp>
          <p:nvSpPr>
            <p:cNvPr id="36" name="35 Conector"/>
            <p:cNvSpPr/>
            <p:nvPr/>
          </p:nvSpPr>
          <p:spPr>
            <a:xfrm>
              <a:off x="6910368" y="5003019"/>
              <a:ext cx="236558" cy="242887"/>
            </a:xfrm>
            <a:prstGeom prst="flowChartConnector">
              <a:avLst/>
            </a:prstGeom>
            <a:noFill/>
            <a:ln>
              <a:solidFill>
                <a:schemeClr val="accent1">
                  <a:lumMod val="75000"/>
                </a:schemeClr>
              </a:solidFill>
            </a:ln>
          </p:spPr>
          <p:txBody>
            <a:bodyPr wrap="none" numCol="1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endParaRPr lang="es-CL" kern="10" dirty="0">
                <a:ln w="12700">
                  <a:solidFill>
                    <a:srgbClr val="333333"/>
                  </a:solidFill>
                  <a:round/>
                  <a:headEnd/>
                  <a:tailEnd/>
                </a:ln>
                <a:solidFill>
                  <a:srgbClr val="B2B2B2">
                    <a:alpha val="50000"/>
                  </a:srgbClr>
                </a:solidFill>
                <a:effectLst>
                  <a:outerShdw dist="45791" dir="2021404" algn="ctr" rotWithShape="0">
                    <a:schemeClr val="bg1"/>
                  </a:outerShdw>
                </a:effectLst>
                <a:latin typeface="Arial Black"/>
                <a:ea typeface="ヒラギノ角ゴ Pro W3"/>
                <a:cs typeface="Arial" charset="0"/>
              </a:endParaRPr>
            </a:p>
          </p:txBody>
        </p:sp>
        <p:sp>
          <p:nvSpPr>
            <p:cNvPr id="37" name="36 Conector"/>
            <p:cNvSpPr/>
            <p:nvPr/>
          </p:nvSpPr>
          <p:spPr>
            <a:xfrm>
              <a:off x="6507129" y="4654550"/>
              <a:ext cx="557214" cy="469913"/>
            </a:xfrm>
            <a:prstGeom prst="flowChartConnector">
              <a:avLst/>
            </a:prstGeom>
            <a:noFill/>
            <a:ln>
              <a:solidFill>
                <a:schemeClr val="accent1">
                  <a:lumMod val="75000"/>
                </a:schemeClr>
              </a:solidFill>
            </a:ln>
          </p:spPr>
          <p:txBody>
            <a:bodyPr wrap="none" numCol="1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endParaRPr lang="es-CL" kern="10" dirty="0">
                <a:ln w="12700">
                  <a:solidFill>
                    <a:srgbClr val="333333"/>
                  </a:solidFill>
                  <a:round/>
                  <a:headEnd/>
                  <a:tailEnd/>
                </a:ln>
                <a:solidFill>
                  <a:srgbClr val="B2B2B2">
                    <a:alpha val="50000"/>
                  </a:srgbClr>
                </a:solidFill>
                <a:effectLst>
                  <a:outerShdw dist="45791" dir="2021404" algn="ctr" rotWithShape="0">
                    <a:schemeClr val="bg1"/>
                  </a:outerShdw>
                </a:effectLst>
                <a:latin typeface="Arial Black"/>
              </a:endParaRPr>
            </a:p>
          </p:txBody>
        </p:sp>
        <p:sp>
          <p:nvSpPr>
            <p:cNvPr id="38" name="37 Conector"/>
            <p:cNvSpPr/>
            <p:nvPr/>
          </p:nvSpPr>
          <p:spPr>
            <a:xfrm>
              <a:off x="5857884" y="4335462"/>
              <a:ext cx="995352" cy="638175"/>
            </a:xfrm>
            <a:prstGeom prst="flowChartConnector">
              <a:avLst/>
            </a:prstGeom>
            <a:noFill/>
            <a:ln>
              <a:solidFill>
                <a:schemeClr val="accent1">
                  <a:lumMod val="75000"/>
                </a:schemeClr>
              </a:solidFill>
            </a:ln>
          </p:spPr>
          <p:txBody>
            <a:bodyPr wrap="none" numCol="1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endParaRPr lang="es-CL" kern="10" dirty="0">
                <a:ln w="12700">
                  <a:solidFill>
                    <a:srgbClr val="333333"/>
                  </a:solidFill>
                  <a:round/>
                  <a:headEnd/>
                  <a:tailEnd/>
                </a:ln>
                <a:solidFill>
                  <a:srgbClr val="B2B2B2">
                    <a:alpha val="50000"/>
                  </a:srgbClr>
                </a:solidFill>
                <a:effectLst>
                  <a:outerShdw dist="45791" dir="2021404" algn="ctr" rotWithShape="0">
                    <a:schemeClr val="bg1"/>
                  </a:outerShdw>
                </a:effectLst>
                <a:latin typeface="Arial Black"/>
                <a:ea typeface="ヒラギノ角ゴ Pro W3"/>
                <a:cs typeface="Arial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/>
      <p:bldP spid="23" grpId="0"/>
      <p:bldP spid="34" grpId="0"/>
    </p:bldLst>
  </p:timing>
</p:sld>
</file>

<file path=ppt/theme/theme1.xml><?xml version="1.0" encoding="utf-8"?>
<a:theme xmlns:a="http://schemas.openxmlformats.org/drawingml/2006/main" name="10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10</Template>
  <TotalTime>11060</TotalTime>
  <Words>968</Words>
  <Application>Microsoft Office PowerPoint</Application>
  <PresentationFormat>Presentación en pantalla (4:3)</PresentationFormat>
  <Paragraphs>200</Paragraphs>
  <Slides>24</Slides>
  <Notes>13</Notes>
  <HiddenSlides>0</HiddenSlides>
  <MMClips>0</MMClips>
  <ScaleCrop>false</ScaleCrop>
  <HeadingPairs>
    <vt:vector size="4" baseType="variant">
      <vt:variant>
        <vt:lpstr>Tema</vt:lpstr>
      </vt:variant>
      <vt:variant>
        <vt:i4>3</vt:i4>
      </vt:variant>
      <vt:variant>
        <vt:lpstr>Títulos de diapositiva</vt:lpstr>
      </vt:variant>
      <vt:variant>
        <vt:i4>24</vt:i4>
      </vt:variant>
    </vt:vector>
  </HeadingPairs>
  <TitlesOfParts>
    <vt:vector size="27" baseType="lpstr">
      <vt:lpstr>10</vt:lpstr>
      <vt:lpstr>1_Office Theme</vt:lpstr>
      <vt:lpstr>2_Office Theme</vt:lpstr>
      <vt:lpstr>Documentos técnicos y requerimientos normativos para  la INDE:</vt:lpstr>
      <vt:lpstr>Índice</vt:lpstr>
      <vt:lpstr>Origen de las iniciativas  (Planteamiento del problema)</vt:lpstr>
      <vt:lpstr>Origen de las iniciativas  (Planteamiento del problema)</vt:lpstr>
      <vt:lpstr>I- Descripción general de los trabajos: SIRGAS </vt:lpstr>
      <vt:lpstr>I- Descripción general de los trabajos: SIRGAS </vt:lpstr>
      <vt:lpstr>I- Descripción general de los trabajos: SIRGAS</vt:lpstr>
      <vt:lpstr>I- Descripción general de los trabajos: SIRGAS</vt:lpstr>
      <vt:lpstr>I- Descripción general de los trabajos: SIRGAS</vt:lpstr>
      <vt:lpstr>I- Descripción general de los trabajos: SIRGAS</vt:lpstr>
      <vt:lpstr>II - Descripción general de los trabajos: Metadatos </vt:lpstr>
      <vt:lpstr>II - Descripción general de los trabajos: Metadatos </vt:lpstr>
      <vt:lpstr>II - Descripción general de los trabajos: Metadatos </vt:lpstr>
      <vt:lpstr>II - Descripción general de los trabajos: Metadatos </vt:lpstr>
      <vt:lpstr>II - Descripción general de los trabajos: Metadatos </vt:lpstr>
      <vt:lpstr>II - Descripción general de los trabajos: Metadatos </vt:lpstr>
      <vt:lpstr>II - Descripción general de los trabajos: Metadatos </vt:lpstr>
      <vt:lpstr>III - Descripción general de los trabajos: Servicio de Mapas Web (WMS)</vt:lpstr>
      <vt:lpstr>III - Descripción general de los trabajos: Servicio de Mapas Web (WMS)</vt:lpstr>
      <vt:lpstr>III - Descripción general de los trabajos: Servicio de Mapas Web (WMS)</vt:lpstr>
      <vt:lpstr>III - Descripción general de los trabajos: Servicio de Mapas Web (WMS)</vt:lpstr>
      <vt:lpstr>III - Descripción general de los trabajos: Servicio de Mapas Web (WMS)</vt:lpstr>
      <vt:lpstr>Principales Impactos Esperados</vt:lpstr>
      <vt:lpstr>Gracias. 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Unidad de Estándares</dc:title>
  <dc:creator>Pablo Morales Hermosilla</dc:creator>
  <cp:lastModifiedBy>SNC</cp:lastModifiedBy>
  <cp:revision>479</cp:revision>
  <dcterms:created xsi:type="dcterms:W3CDTF">2011-03-09T20:25:52Z</dcterms:created>
  <dcterms:modified xsi:type="dcterms:W3CDTF">2011-08-30T18:40:31Z</dcterms:modified>
</cp:coreProperties>
</file>