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3" r:id="rId2"/>
    <p:sldMasterId id="2147483665" r:id="rId3"/>
  </p:sldMasterIdLst>
  <p:notesMasterIdLst>
    <p:notesMasterId r:id="rId19"/>
  </p:notesMasterIdLst>
  <p:sldIdLst>
    <p:sldId id="256" r:id="rId4"/>
    <p:sldId id="257" r:id="rId5"/>
    <p:sldId id="367" r:id="rId6"/>
    <p:sldId id="379" r:id="rId7"/>
    <p:sldId id="382" r:id="rId8"/>
    <p:sldId id="383" r:id="rId9"/>
    <p:sldId id="380" r:id="rId10"/>
    <p:sldId id="384" r:id="rId11"/>
    <p:sldId id="372" r:id="rId12"/>
    <p:sldId id="373" r:id="rId13"/>
    <p:sldId id="374" r:id="rId14"/>
    <p:sldId id="377" r:id="rId15"/>
    <p:sldId id="369" r:id="rId16"/>
    <p:sldId id="368" r:id="rId17"/>
    <p:sldId id="261" r:id="rId1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ヒラギノ角ゴ Pro W3" charset="-128"/>
        <a:cs typeface="+mn-cs"/>
      </a:defRPr>
    </a:lvl1pPr>
    <a:lvl2pPr marL="457200" algn="l" defTabSz="457200" rtl="0" fontAlgn="base">
      <a:spcBef>
        <a:spcPct val="0"/>
      </a:spcBef>
      <a:spcAft>
        <a:spcPct val="0"/>
      </a:spcAft>
      <a:defRPr kern="1200">
        <a:solidFill>
          <a:schemeClr val="tx1"/>
        </a:solidFill>
        <a:latin typeface="Arial" charset="0"/>
        <a:ea typeface="ヒラギノ角ゴ Pro W3" charset="-128"/>
        <a:cs typeface="+mn-cs"/>
      </a:defRPr>
    </a:lvl2pPr>
    <a:lvl3pPr marL="914400" algn="l" defTabSz="457200" rtl="0" fontAlgn="base">
      <a:spcBef>
        <a:spcPct val="0"/>
      </a:spcBef>
      <a:spcAft>
        <a:spcPct val="0"/>
      </a:spcAft>
      <a:defRPr kern="1200">
        <a:solidFill>
          <a:schemeClr val="tx1"/>
        </a:solidFill>
        <a:latin typeface="Arial" charset="0"/>
        <a:ea typeface="ヒラギノ角ゴ Pro W3" charset="-128"/>
        <a:cs typeface="+mn-cs"/>
      </a:defRPr>
    </a:lvl3pPr>
    <a:lvl4pPr marL="1371600" algn="l" defTabSz="457200" rtl="0" fontAlgn="base">
      <a:spcBef>
        <a:spcPct val="0"/>
      </a:spcBef>
      <a:spcAft>
        <a:spcPct val="0"/>
      </a:spcAft>
      <a:defRPr kern="1200">
        <a:solidFill>
          <a:schemeClr val="tx1"/>
        </a:solidFill>
        <a:latin typeface="Arial" charset="0"/>
        <a:ea typeface="ヒラギノ角ゴ Pro W3" charset="-128"/>
        <a:cs typeface="+mn-cs"/>
      </a:defRPr>
    </a:lvl4pPr>
    <a:lvl5pPr marL="1828800" algn="l" defTabSz="457200" rtl="0" fontAlgn="base">
      <a:spcBef>
        <a:spcPct val="0"/>
      </a:spcBef>
      <a:spcAft>
        <a:spcPct val="0"/>
      </a:spcAft>
      <a:defRPr kern="1200">
        <a:solidFill>
          <a:schemeClr val="tx1"/>
        </a:solidFill>
        <a:latin typeface="Arial" charset="0"/>
        <a:ea typeface="ヒラギノ角ゴ Pro W3" charset="-128"/>
        <a:cs typeface="+mn-cs"/>
      </a:defRPr>
    </a:lvl5pPr>
    <a:lvl6pPr marL="2286000" algn="l" defTabSz="914400" rtl="0" eaLnBrk="1" latinLnBrk="0" hangingPunct="1">
      <a:defRPr kern="1200">
        <a:solidFill>
          <a:schemeClr val="tx1"/>
        </a:solidFill>
        <a:latin typeface="Arial" charset="0"/>
        <a:ea typeface="ヒラギノ角ゴ Pro W3" charset="-128"/>
        <a:cs typeface="+mn-cs"/>
      </a:defRPr>
    </a:lvl6pPr>
    <a:lvl7pPr marL="2743200" algn="l" defTabSz="914400" rtl="0" eaLnBrk="1" latinLnBrk="0" hangingPunct="1">
      <a:defRPr kern="1200">
        <a:solidFill>
          <a:schemeClr val="tx1"/>
        </a:solidFill>
        <a:latin typeface="Arial" charset="0"/>
        <a:ea typeface="ヒラギノ角ゴ Pro W3" charset="-128"/>
        <a:cs typeface="+mn-cs"/>
      </a:defRPr>
    </a:lvl7pPr>
    <a:lvl8pPr marL="3200400" algn="l" defTabSz="914400" rtl="0" eaLnBrk="1" latinLnBrk="0" hangingPunct="1">
      <a:defRPr kern="1200">
        <a:solidFill>
          <a:schemeClr val="tx1"/>
        </a:solidFill>
        <a:latin typeface="Arial" charset="0"/>
        <a:ea typeface="ヒラギノ角ゴ Pro W3" charset="-128"/>
        <a:cs typeface="+mn-cs"/>
      </a:defRPr>
    </a:lvl8pPr>
    <a:lvl9pPr marL="3657600" algn="l" defTabSz="914400" rtl="0" eaLnBrk="1" latinLnBrk="0" hangingPunct="1">
      <a:defRPr kern="1200">
        <a:solidFill>
          <a:schemeClr val="tx1"/>
        </a:solidFill>
        <a:latin typeface="Arial" charset="0"/>
        <a:ea typeface="ヒラギノ角ゴ Pro W3"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04040"/>
    <a:srgbClr val="808080"/>
    <a:srgbClr val="CCCCCC"/>
    <a:srgbClr val="005FA1"/>
    <a:srgbClr val="E17068"/>
    <a:srgbClr val="FE454A"/>
    <a:srgbClr val="E10202"/>
  </p:clrMru>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995" autoAdjust="0"/>
    <p:restoredTop sz="98934" autoAdjust="0"/>
  </p:normalViewPr>
  <p:slideViewPr>
    <p:cSldViewPr snapToObjects="1">
      <p:cViewPr>
        <p:scale>
          <a:sx n="60" d="100"/>
          <a:sy n="60" d="100"/>
        </p:scale>
        <p:origin x="-2280" y="-11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s-CL"/>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ACD60933-D71C-4199-B712-41DF21562A0A}" type="datetime1">
              <a:rPr lang="en-US"/>
              <a:pPr>
                <a:defRPr/>
              </a:pPr>
              <a:t>8/30/2011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s-CL"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s-C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E26D3C21-4FE1-44C6-94A7-3EFBFA18CF00}" type="slidenum">
              <a:rPr lang="en-US"/>
              <a:pPr>
                <a:defRPr/>
              </a:pPr>
              <a:t>‹Nº›</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128"/>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baseline="0" dirty="0" smtClean="0"/>
          </a:p>
          <a:p>
            <a:endParaRPr lang="es-MX" baseline="0" dirty="0" smtClean="0"/>
          </a:p>
          <a:p>
            <a:r>
              <a:rPr lang="es-MX" baseline="0" dirty="0" smtClean="0"/>
              <a:t>   </a:t>
            </a:r>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r>
              <a:rPr lang="es-ES" sz="1200" kern="1200" dirty="0" smtClean="0">
                <a:solidFill>
                  <a:schemeClr val="tx1"/>
                </a:solidFill>
                <a:latin typeface="+mn-lt"/>
                <a:ea typeface="ヒラギノ角ゴ Pro W3" charset="-128"/>
                <a:cs typeface="ヒラギノ角ゴ Pro W3" charset="-128"/>
              </a:rPr>
              <a:t>Desde el punto</a:t>
            </a:r>
            <a:r>
              <a:rPr lang="es-ES" sz="1200" kern="1200" baseline="0" dirty="0" smtClean="0">
                <a:solidFill>
                  <a:schemeClr val="tx1"/>
                </a:solidFill>
                <a:latin typeface="+mn-lt"/>
                <a:ea typeface="ヒラギノ角ゴ Pro W3" charset="-128"/>
                <a:cs typeface="ヒラギノ角ゴ Pro W3" charset="-128"/>
              </a:rPr>
              <a:t> de vista de la organización,</a:t>
            </a:r>
            <a:r>
              <a:rPr lang="es-ES" sz="1200" kern="1200" dirty="0" smtClean="0">
                <a:solidFill>
                  <a:schemeClr val="tx1"/>
                </a:solidFill>
                <a:latin typeface="+mn-lt"/>
                <a:ea typeface="ヒラギノ角ゴ Pro W3" charset="-128"/>
                <a:cs typeface="ヒラギノ角ゴ Pro W3" charset="-128"/>
              </a:rPr>
              <a:t> este</a:t>
            </a:r>
            <a:r>
              <a:rPr lang="es-ES" sz="1200" kern="1200" baseline="0" dirty="0" smtClean="0">
                <a:solidFill>
                  <a:schemeClr val="tx1"/>
                </a:solidFill>
                <a:latin typeface="+mn-lt"/>
                <a:ea typeface="ヒラギノ角ゴ Pro W3" charset="-128"/>
                <a:cs typeface="ヒラギノ角ゴ Pro W3" charset="-128"/>
              </a:rPr>
              <a:t> es</a:t>
            </a:r>
            <a:r>
              <a:rPr lang="es-ES" sz="1200" kern="1200" dirty="0" smtClean="0">
                <a:solidFill>
                  <a:schemeClr val="tx1"/>
                </a:solidFill>
                <a:latin typeface="+mn-lt"/>
                <a:ea typeface="ヒラギノ角ゴ Pro W3" charset="-128"/>
                <a:cs typeface="ヒラギノ角ゴ Pro W3" charset="-128"/>
              </a:rPr>
              <a:t> un proyecto asociativo que está a cargo del Instituto Nacional de Normalización (INN), donde el Ministerio de Bienes Nacionales, representado por la Secretaría Ejecutiva del SNIT, actúa como coordinador y donde concurren un conjunto de instituciones en calidad de asociadas: Instituto Geográfico Militar (IGM), Servicio </a:t>
            </a:r>
            <a:r>
              <a:rPr lang="es-ES" sz="1200" kern="1200" dirty="0" err="1" smtClean="0">
                <a:solidFill>
                  <a:schemeClr val="tx1"/>
                </a:solidFill>
                <a:latin typeface="+mn-lt"/>
                <a:ea typeface="ヒラギノ角ゴ Pro W3" charset="-128"/>
                <a:cs typeface="ヒラギノ角ゴ Pro W3" charset="-128"/>
              </a:rPr>
              <a:t>Aerofotogramétrico</a:t>
            </a:r>
            <a:r>
              <a:rPr lang="es-ES" sz="1200" kern="1200" dirty="0" smtClean="0">
                <a:solidFill>
                  <a:schemeClr val="tx1"/>
                </a:solidFill>
                <a:latin typeface="+mn-lt"/>
                <a:ea typeface="ヒラギノ角ゴ Pro W3" charset="-128"/>
                <a:cs typeface="ヒラギノ角ゴ Pro W3" charset="-128"/>
              </a:rPr>
              <a:t> de la Fuerza Aérea de Chile</a:t>
            </a:r>
            <a:r>
              <a:rPr lang="es-ES" sz="1200" kern="1200" baseline="0" dirty="0" smtClean="0">
                <a:solidFill>
                  <a:schemeClr val="tx1"/>
                </a:solidFill>
                <a:latin typeface="+mn-lt"/>
                <a:ea typeface="ヒラギノ角ゴ Pro W3" charset="-128"/>
                <a:cs typeface="ヒラギノ角ゴ Pro W3" charset="-128"/>
              </a:rPr>
              <a:t> </a:t>
            </a:r>
            <a:r>
              <a:rPr lang="es-ES" sz="1200" kern="1200" dirty="0" smtClean="0">
                <a:solidFill>
                  <a:schemeClr val="tx1"/>
                </a:solidFill>
                <a:latin typeface="+mn-lt"/>
                <a:ea typeface="ヒラギノ角ゴ Pro W3" charset="-128"/>
                <a:cs typeface="ヒラギノ角ゴ Pro W3" charset="-128"/>
              </a:rPr>
              <a:t>(SAF), Servicio Hidrográfico y Oceanográfico de la Armada de Chile (SHOA), Centro de Información de Recursos Naturales (CIREN), Ministerio de Obras Públicas (MOP), Agencia Chilena del Espacio (ACE) y Servicio Nacional de Geología y Minería (SERNAGEOMIN), todas ellas instituciones del Estado vinculadas a la producción de información </a:t>
            </a:r>
            <a:r>
              <a:rPr lang="es-ES" sz="1200" kern="1200" dirty="0" err="1" smtClean="0">
                <a:solidFill>
                  <a:schemeClr val="tx1"/>
                </a:solidFill>
                <a:latin typeface="+mn-lt"/>
                <a:ea typeface="ヒラギノ角ゴ Pro W3" charset="-128"/>
                <a:cs typeface="ヒラギノ角ゴ Pro W3" charset="-128"/>
              </a:rPr>
              <a:t>geoespacial</a:t>
            </a:r>
            <a:r>
              <a:rPr lang="es-ES" sz="1200" kern="1200" dirty="0" smtClean="0">
                <a:solidFill>
                  <a:schemeClr val="tx1"/>
                </a:solidFill>
                <a:latin typeface="+mn-lt"/>
                <a:ea typeface="ヒラギノ角ゴ Pro W3" charset="-128"/>
                <a:cs typeface="ヒラギノ角ゴ Pro W3" charset="-128"/>
              </a:rPr>
              <a:t>.</a:t>
            </a:r>
          </a:p>
          <a:p>
            <a:endParaRPr lang="es-ES" sz="1200" kern="1200" dirty="0" smtClean="0">
              <a:solidFill>
                <a:schemeClr val="tx1"/>
              </a:solidFill>
              <a:latin typeface="+mn-lt"/>
              <a:ea typeface="ヒラギノ角ゴ Pro W3" charset="-128"/>
              <a:cs typeface="ヒラギノ角ゴ Pro W3" charset="-128"/>
            </a:endParaRPr>
          </a:p>
          <a:p>
            <a:r>
              <a:rPr lang="es-ES" sz="1200" kern="1200" dirty="0" smtClean="0">
                <a:solidFill>
                  <a:schemeClr val="tx1"/>
                </a:solidFill>
                <a:latin typeface="+mn-lt"/>
                <a:ea typeface="ヒラギノ角ゴ Pro W3" charset="-128"/>
                <a:cs typeface="ヒラギノ角ゴ Pro W3" charset="-128"/>
              </a:rPr>
              <a:t>Cada una de las instituciones participantes ha comprometido el aporte de recursos no monetarios consistentes principalmente en horas de trabajo para la revisión de normas y asistencia a reuniones técnicas, provisión de infraestructura para realizar encuentros y talleres; además, del financiamiento de pasajes y viáticos para asistir a eventos de difusión y seminarios internacionales</a:t>
            </a:r>
          </a:p>
          <a:p>
            <a:endParaRPr lang="es-ES" sz="1200" kern="1200" dirty="0" smtClean="0">
              <a:solidFill>
                <a:schemeClr val="tx1"/>
              </a:solidFill>
              <a:latin typeface="+mn-lt"/>
              <a:ea typeface="ヒラギノ角ゴ Pro W3"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s-ES" sz="1200" kern="1200" dirty="0" smtClean="0">
                <a:solidFill>
                  <a:schemeClr val="tx1"/>
                </a:solidFill>
                <a:latin typeface="+mn-lt"/>
                <a:ea typeface="ヒラギノ角ゴ Pro W3" charset="-128"/>
                <a:cs typeface="ヒラギノ角ゴ Pro W3" charset="-128"/>
              </a:rPr>
              <a:t>La administración del proyecto está liderada por el Instituto Nacional de Normalización, no obstante existe un Comité de Proyecto, coordinado el Ministerio de Bienes Nacionales a través de la Secretaría Ejecutiva del SNIT e integrado por  IGM, SAF, SHOA, CIREN y MOP cuyo objetivo es evaluar los avances del proyecto e intervenir en aquellas situaciones en las cuales sea necesario para mejorar los resultados de éste. El comité puede sesionar cuatro veces al año como máximo.</a:t>
            </a:r>
            <a:endParaRPr lang="en-US" dirty="0" smtClean="0"/>
          </a:p>
          <a:p>
            <a:endParaRPr lang="es-CL" dirty="0" smtClean="0"/>
          </a:p>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sz="1200" kern="1200" dirty="0" smtClean="0">
                <a:solidFill>
                  <a:schemeClr val="tx1"/>
                </a:solidFill>
                <a:latin typeface="+mn-lt"/>
                <a:ea typeface="ヒラギノ角ゴ Pro W3" charset="-128"/>
                <a:cs typeface="ヒラギノ角ゴ Pro W3" charset="-128"/>
              </a:rPr>
              <a:t>El proceso de elaboración de cada una de las normas chilenas contempla las siguientes actividades:</a:t>
            </a:r>
            <a:endParaRPr lang="en-US" sz="1200" kern="1200" dirty="0" smtClean="0">
              <a:solidFill>
                <a:schemeClr val="tx1"/>
              </a:solidFill>
              <a:latin typeface="+mn-lt"/>
              <a:ea typeface="ヒラギノ角ゴ Pro W3" charset="-128"/>
              <a:cs typeface="ヒラギノ角ゴ Pro W3" charset="-128"/>
            </a:endParaRPr>
          </a:p>
          <a:p>
            <a:r>
              <a:rPr lang="es-ES" sz="1200" kern="1200" dirty="0" smtClean="0">
                <a:solidFill>
                  <a:schemeClr val="tx1"/>
                </a:solidFill>
                <a:latin typeface="+mn-lt"/>
                <a:ea typeface="ヒラギノ角ゴ Pro W3" charset="-128"/>
                <a:cs typeface="ヒラギノ角ゴ Pro W3" charset="-128"/>
              </a:rPr>
              <a:t> </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Traducción de normas  internacionales, en este caso ISO, familia 19100.</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Elaboración de los anteproyectos y proyectos de norma chilena.</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Envío de proyectos de norma a Consulta Pública (60 días): durante este tiempo se reciben las observaciones formuladas por los integrantes del Comité Técnico de cada norma. La base de este comité está constituida por representantes de las instituciones asociadas en el proyecto. </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Preparación del Resumen de Observaciones para iniciar reuniones Comité Técnico: una vez finalizada la consulta pública, el INN elabora el resumen de observaciones, documento se distribuye por mail al Comité Técnico.</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Discusión de la norma en reuniones de Comité Técnico: Se ha planificado que por cada norma se realicen en promedio 4 reuniones del Comité Técnico, cada una de ellas tendrá una duración de 3 horas efectivas. Durante estas reuniones se discutirá el documento hasta llegar al texto consensuado de la norma.</a:t>
            </a:r>
            <a:endParaRPr lang="en-US" sz="1200" kern="1200" dirty="0" smtClean="0">
              <a:solidFill>
                <a:schemeClr val="tx1"/>
              </a:solidFill>
              <a:latin typeface="+mn-lt"/>
              <a:ea typeface="ヒラギノ角ゴ Pro W3" charset="-128"/>
              <a:cs typeface="ヒラギノ角ゴ Pro W3" charset="-128"/>
            </a:endParaRPr>
          </a:p>
          <a:p>
            <a:pPr lvl="0">
              <a:buFont typeface="Arial" pitchFamily="34" charset="0"/>
              <a:buChar char="•"/>
            </a:pPr>
            <a:r>
              <a:rPr lang="es-ES" sz="1200" kern="1200" dirty="0" smtClean="0">
                <a:solidFill>
                  <a:schemeClr val="tx1"/>
                </a:solidFill>
                <a:latin typeface="+mn-lt"/>
                <a:ea typeface="ヒラギノ角ゴ Pro W3" charset="-128"/>
                <a:cs typeface="ヒラギノ角ゴ Pro W3" charset="-128"/>
              </a:rPr>
              <a:t>Envío de normas consensuadas por el Comité Técnico al Consejo del INN, para su aprobación: la norma es presentada al Consejo del INN, junto con un informe del procedimiento de estudio, para su aprobación como norma chilena.</a:t>
            </a:r>
            <a:endParaRPr lang="en-US" sz="1200" kern="1200" dirty="0" smtClean="0">
              <a:solidFill>
                <a:schemeClr val="tx1"/>
              </a:solidFill>
              <a:latin typeface="+mn-lt"/>
              <a:ea typeface="ヒラギノ角ゴ Pro W3" charset="-128"/>
              <a:cs typeface="ヒラギノ角ゴ Pro W3" charset="-128"/>
            </a:endParaRPr>
          </a:p>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pPr>
              <a:defRPr/>
            </a:pPr>
            <a:fld id="{E26D3C21-4FE1-44C6-94A7-3EFBFA18CF00}" type="slidenum">
              <a:rPr lang="en-US"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4755" name="2 Marcador de notas"/>
          <p:cNvSpPr>
            <a:spLocks noGrp="1"/>
          </p:cNvSpPr>
          <p:nvPr>
            <p:ph type="body" idx="1"/>
          </p:nvPr>
        </p:nvSpPr>
        <p:spPr bwMode="auto">
          <a:noFill/>
        </p:spPr>
        <p:txBody>
          <a:bodyPr/>
          <a:lstStyle/>
          <a:p>
            <a:r>
              <a:rPr lang="es-MX" smtClean="0"/>
              <a:t>Participativo</a:t>
            </a:r>
          </a:p>
          <a:p>
            <a:endParaRPr lang="es-CL" smtClean="0"/>
          </a:p>
        </p:txBody>
      </p:sp>
      <p:sp>
        <p:nvSpPr>
          <p:cNvPr id="74756" name="3 Marcador de número de diapositiva"/>
          <p:cNvSpPr>
            <a:spLocks noGrp="1"/>
          </p:cNvSpPr>
          <p:nvPr>
            <p:ph type="sldNum" sz="quarter" idx="5"/>
          </p:nvPr>
        </p:nvSpPr>
        <p:spPr bwMode="auto">
          <a:noFill/>
          <a:ln>
            <a:miter lim="800000"/>
            <a:headEnd/>
            <a:tailEnd/>
          </a:ln>
        </p:spPr>
        <p:txBody>
          <a:bodyPr/>
          <a:lstStyle/>
          <a:p>
            <a:fld id="{D0DD438C-D00D-4AA7-8623-A3AB6B3D5A48}" type="slidenum">
              <a:rPr lang="en-US" smtClean="0"/>
              <a:pPr/>
              <a:t>15</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600200"/>
            <a:ext cx="7772400" cy="936625"/>
          </a:xfrm>
          <a:prstGeom prst="rect">
            <a:avLst/>
          </a:prstGeom>
        </p:spPr>
        <p:txBody>
          <a:bodyPr/>
          <a:lstStyle>
            <a:lvl1pPr marL="0" marR="0" indent="0" algn="l" defTabSz="457200" rtl="0" eaLnBrk="1" fontAlgn="auto" latinLnBrk="0" hangingPunct="1">
              <a:lnSpc>
                <a:spcPct val="100000"/>
              </a:lnSpc>
              <a:spcBef>
                <a:spcPct val="0"/>
              </a:spcBef>
              <a:spcAft>
                <a:spcPts val="0"/>
              </a:spcAft>
              <a:tabLst/>
              <a:defRPr sz="4400"/>
            </a:lvl1pPr>
          </a:lstStyle>
          <a:p>
            <a:pPr lvl="0"/>
            <a:r>
              <a:rPr lang="es-ES" noProof="0" smtClean="0"/>
              <a:t>Haga clic para modificar el estilo de título del patrón</a:t>
            </a:r>
            <a:endParaRPr lang="en-US" noProof="0" dirty="0" smtClean="0"/>
          </a:p>
        </p:txBody>
      </p:sp>
      <p:sp>
        <p:nvSpPr>
          <p:cNvPr id="3" name="Subtitle 2"/>
          <p:cNvSpPr>
            <a:spLocks noGrp="1"/>
          </p:cNvSpPr>
          <p:nvPr>
            <p:ph type="subTitle" idx="1"/>
          </p:nvPr>
        </p:nvSpPr>
        <p:spPr>
          <a:xfrm>
            <a:off x="457200" y="2590800"/>
            <a:ext cx="6400800" cy="609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s-ES" noProof="0" smtClean="0"/>
              <a:t>Haga clic para modificar el estilo de subtítulo del patrón</a:t>
            </a:r>
            <a:endParaRPr lang="en-US" noProof="0" dirty="0" smtClean="0"/>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0ED40AC3-D88C-4413-9C6E-041452E77FEB}"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338BF68D-824F-4880-83DF-1C0C45856F0B}" type="slidenum">
              <a:rPr lang="en-US"/>
              <a:pPr>
                <a:defRPr/>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3"/>
          <p:cNvSpPr>
            <a:spLocks noGrp="1"/>
          </p:cNvSpPr>
          <p:nvPr>
            <p:ph type="ftr" sz="quarter" idx="10"/>
          </p:nvPr>
        </p:nvSpPr>
        <p:spPr/>
        <p:txBody>
          <a:bodyPr/>
          <a:lstStyle>
            <a:lvl1pPr>
              <a:defRPr/>
            </a:lvl1pPr>
          </a:lstStyle>
          <a:p>
            <a:pPr>
              <a:defRPr/>
            </a:pPr>
            <a:endParaRPr lang="es-CL"/>
          </a:p>
        </p:txBody>
      </p:sp>
      <p:sp>
        <p:nvSpPr>
          <p:cNvPr id="4" name="Slide Number Placeholder 4"/>
          <p:cNvSpPr>
            <a:spLocks noGrp="1"/>
          </p:cNvSpPr>
          <p:nvPr>
            <p:ph type="sldNum" sz="quarter" idx="11"/>
          </p:nvPr>
        </p:nvSpPr>
        <p:spPr/>
        <p:txBody>
          <a:bodyPr/>
          <a:lstStyle>
            <a:lvl1pPr>
              <a:defRPr/>
            </a:lvl1pPr>
          </a:lstStyle>
          <a:p>
            <a:pPr>
              <a:defRPr/>
            </a:pPr>
            <a:fld id="{6FA2723A-1A66-4777-96F9-E6AEB698DEFD}" type="slidenum">
              <a:rPr lang="en-US"/>
              <a:pPr>
                <a:defRPr/>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s-CL"/>
          </a:p>
        </p:txBody>
      </p:sp>
      <p:sp>
        <p:nvSpPr>
          <p:cNvPr id="3" name="Slide Number Placeholder 3"/>
          <p:cNvSpPr>
            <a:spLocks noGrp="1"/>
          </p:cNvSpPr>
          <p:nvPr>
            <p:ph type="sldNum" sz="quarter" idx="11"/>
          </p:nvPr>
        </p:nvSpPr>
        <p:spPr/>
        <p:txBody>
          <a:bodyPr/>
          <a:lstStyle>
            <a:lvl1pPr>
              <a:defRPr/>
            </a:lvl1pPr>
          </a:lstStyle>
          <a:p>
            <a:pPr>
              <a:defRPr/>
            </a:pPr>
            <a:fld id="{7FF85F00-9E5B-46BD-B261-79EBB9955FDC}" type="slidenum">
              <a:rPr lang="en-US"/>
              <a:pPr>
                <a:defRPr/>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5"/>
          <p:cNvSpPr>
            <a:spLocks noGrp="1"/>
          </p:cNvSpPr>
          <p:nvPr>
            <p:ph type="ftr" sz="quarter" idx="10"/>
          </p:nvPr>
        </p:nvSpPr>
        <p:spPr/>
        <p:txBody>
          <a:bodyPr/>
          <a:lstStyle>
            <a:lvl1pPr>
              <a:defRPr/>
            </a:lvl1pPr>
          </a:lstStyle>
          <a:p>
            <a:pPr>
              <a:defRPr/>
            </a:pPr>
            <a:endParaRPr lang="es-CL"/>
          </a:p>
        </p:txBody>
      </p:sp>
      <p:sp>
        <p:nvSpPr>
          <p:cNvPr id="6" name="Slide Number Placeholder 6"/>
          <p:cNvSpPr>
            <a:spLocks noGrp="1"/>
          </p:cNvSpPr>
          <p:nvPr>
            <p:ph type="sldNum" sz="quarter" idx="11"/>
          </p:nvPr>
        </p:nvSpPr>
        <p:spPr/>
        <p:txBody>
          <a:bodyPr/>
          <a:lstStyle>
            <a:lvl1pPr>
              <a:defRPr/>
            </a:lvl1pPr>
          </a:lstStyle>
          <a:p>
            <a:pPr>
              <a:defRPr/>
            </a:pPr>
            <a:fld id="{358BCE75-DF79-4870-9268-CFC57FAA97E7}" type="slidenum">
              <a:rPr lang="en-US"/>
              <a:pPr>
                <a:defRPr/>
              </a:pPr>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5"/>
          <p:cNvSpPr>
            <a:spLocks noGrp="1"/>
          </p:cNvSpPr>
          <p:nvPr>
            <p:ph type="ftr" sz="quarter" idx="10"/>
          </p:nvPr>
        </p:nvSpPr>
        <p:spPr/>
        <p:txBody>
          <a:bodyPr/>
          <a:lstStyle>
            <a:lvl1pPr>
              <a:defRPr/>
            </a:lvl1pPr>
          </a:lstStyle>
          <a:p>
            <a:pPr>
              <a:defRPr/>
            </a:pPr>
            <a:endParaRPr lang="es-CL"/>
          </a:p>
        </p:txBody>
      </p:sp>
      <p:sp>
        <p:nvSpPr>
          <p:cNvPr id="6" name="Slide Number Placeholder 6"/>
          <p:cNvSpPr>
            <a:spLocks noGrp="1"/>
          </p:cNvSpPr>
          <p:nvPr>
            <p:ph type="sldNum" sz="quarter" idx="11"/>
          </p:nvPr>
        </p:nvSpPr>
        <p:spPr/>
        <p:txBody>
          <a:bodyPr/>
          <a:lstStyle>
            <a:lvl1pPr>
              <a:defRPr/>
            </a:lvl1pPr>
          </a:lstStyle>
          <a:p>
            <a:pPr>
              <a:defRPr/>
            </a:pPr>
            <a:fld id="{AFDFA233-3FAD-4407-B6A6-EFAD4783EB6C}" type="slidenum">
              <a:rPr lang="en-US"/>
              <a:pPr>
                <a:defRPr/>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s-CL"/>
          </a:p>
        </p:txBody>
      </p:sp>
      <p:sp>
        <p:nvSpPr>
          <p:cNvPr id="5" name="Slide Number Placeholder 5"/>
          <p:cNvSpPr>
            <a:spLocks noGrp="1"/>
          </p:cNvSpPr>
          <p:nvPr>
            <p:ph type="sldNum" sz="quarter" idx="11"/>
          </p:nvPr>
        </p:nvSpPr>
        <p:spPr/>
        <p:txBody>
          <a:bodyPr/>
          <a:lstStyle>
            <a:lvl1pPr>
              <a:defRPr/>
            </a:lvl1pPr>
          </a:lstStyle>
          <a:p>
            <a:pPr>
              <a:defRPr/>
            </a:pPr>
            <a:fld id="{FBED0FB8-8E61-4F9B-B24E-9D9B523555FC}" type="slidenum">
              <a:rPr lang="en-US"/>
              <a:pPr>
                <a:defRPr/>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198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54102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s-CL"/>
          </a:p>
        </p:txBody>
      </p:sp>
      <p:sp>
        <p:nvSpPr>
          <p:cNvPr id="5" name="Slide Number Placeholder 5"/>
          <p:cNvSpPr>
            <a:spLocks noGrp="1"/>
          </p:cNvSpPr>
          <p:nvPr>
            <p:ph type="sldNum" sz="quarter" idx="11"/>
          </p:nvPr>
        </p:nvSpPr>
        <p:spPr/>
        <p:txBody>
          <a:bodyPr/>
          <a:lstStyle>
            <a:lvl1pPr>
              <a:defRPr/>
            </a:lvl1pPr>
          </a:lstStyle>
          <a:p>
            <a:pPr>
              <a:defRPr/>
            </a:pPr>
            <a:fld id="{142EFBDD-42ED-42B9-BCE4-3C430F356E59}" type="slidenum">
              <a:rPr lang="en-US"/>
              <a:pPr>
                <a:defRPr/>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F089FE18-6EDB-4AEB-87CA-B85867B7EFF0}"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241504CB-4ED2-4DEF-BF90-0CEEF608D2B7}" type="slidenum">
              <a:rPr lang="en-US"/>
              <a:pPr>
                <a:defRPr/>
              </a:pPr>
              <a:t>‹Nº›</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AD5FCECB-2EF3-4645-B36B-EB3311088679}"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CD1B0969-A66E-48F3-8F99-5ABD451DE677}" type="slidenum">
              <a:rPr lang="en-US"/>
              <a:pPr>
                <a:defRPr/>
              </a:pPr>
              <a:t>‹Nº›</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A3655AB0-2CB8-4445-8F69-FFFB1AE61366}"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48E61038-81EB-4B86-A534-41417AC6F94D}" type="slidenum">
              <a:rPr lang="en-US"/>
              <a:pPr>
                <a:defRPr/>
              </a:pPr>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5B0E5FBC-23B8-461C-8DE0-C7D3E6EDF177}" type="datetime1">
              <a:rPr lang="en-US"/>
              <a:pPr>
                <a:defRPr/>
              </a:pPr>
              <a:t>8/30/2011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08457B3A-5601-4B63-8A7A-CC2C2BEE28F1}" type="slidenum">
              <a:rPr lang="en-US"/>
              <a:pPr>
                <a:defRPr/>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2806DE92-18AA-4E39-B08B-FEFA6C57B8E5}"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0320F296-A313-432F-9FF5-E63F41F3B571}" type="slidenum">
              <a:rPr lang="en-US"/>
              <a:pPr>
                <a:defRPr/>
              </a:pPr>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BA28167C-140D-494A-BA75-B8F9B073109B}" type="datetime1">
              <a:rPr lang="en-US"/>
              <a:pPr>
                <a:defRPr/>
              </a:pPr>
              <a:t>8/30/2011</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56055592-E57C-49A7-8A60-50274F2DE5DC}" type="slidenum">
              <a:rPr lang="en-US"/>
              <a:pPr>
                <a:defRPr/>
              </a:pPr>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D682E1C7-A946-4507-9249-E3C5C7E56444}" type="datetime1">
              <a:rPr lang="en-US"/>
              <a:pPr>
                <a:defRPr/>
              </a:pPr>
              <a:t>8/30/2011</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FD533C71-BDFE-45CA-BA55-DCB700E8C47A}" type="slidenum">
              <a:rPr lang="en-US"/>
              <a:pPr>
                <a:defRPr/>
              </a:pPr>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2314AD98-86CE-428E-A287-B712703B048C}" type="datetime1">
              <a:rPr lang="en-US"/>
              <a:pPr>
                <a:defRPr/>
              </a:pPr>
              <a:t>8/30/2011</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7FFD6DDC-733B-4F05-9CA4-DD966D6C7E96}" type="slidenum">
              <a:rPr lang="en-US"/>
              <a:pPr>
                <a:defRPr/>
              </a:pPr>
              <a:t>‹Nº›</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0143FF12-BFE5-4766-92B4-2817627C1C86}" type="datetime1">
              <a:rPr lang="en-US"/>
              <a:pPr>
                <a:defRPr/>
              </a:pPr>
              <a:t>8/30/2011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6BF5B6D1-69BE-4341-8ABB-B02FBDB8FBA4}" type="slidenum">
              <a:rPr lang="en-US"/>
              <a:pPr>
                <a:defRPr/>
              </a:pPr>
              <a:t>‹Nº›</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3638129B-875D-4859-BB88-FD56E00887FF}" type="datetime1">
              <a:rPr lang="en-US"/>
              <a:pPr>
                <a:defRPr/>
              </a:pPr>
              <a:t>8/30/2011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FB4F938A-8C61-45A2-B70B-B1AFED2731CA}" type="slidenum">
              <a:rPr lang="en-US"/>
              <a:pPr>
                <a:defRPr/>
              </a:pPr>
              <a:t>‹Nº›</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D836F4B3-D896-45FF-8E17-2E895540F461}"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1E4CE9F2-9682-4C91-B28F-FE163022698F}" type="slidenum">
              <a:rPr lang="en-US"/>
              <a:pPr>
                <a:defRPr/>
              </a:pPr>
              <a:t>‹Nº›</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CA3FB18C-5D65-4662-B5DF-6597303D8A66}"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DD48AB74-BB7A-416D-9BBC-8BB93029FEEA}" type="slidenum">
              <a:rPr lang="en-US"/>
              <a:pPr>
                <a:defRPr/>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17471C12-7C8F-4A08-93AE-766D9065EE40}" type="datetime1">
              <a:rPr lang="en-US"/>
              <a:pPr>
                <a:defRPr/>
              </a:pPr>
              <a:t>8/30/2011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6586733E-4BCB-4BA0-AC4F-8BE82C498436}" type="slidenum">
              <a:rPr lang="en-US"/>
              <a:pPr>
                <a:defRPr/>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EF6232D0-2D09-44C8-9B5B-4F4363ABE3C8}" type="datetime1">
              <a:rPr lang="en-US"/>
              <a:pPr>
                <a:defRPr/>
              </a:pPr>
              <a:t>8/30/2011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endParaRPr lang="es-CL"/>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FACD9682-DF71-4E57-ABD2-F73426AC55D1}" type="slidenum">
              <a:rPr lang="en-US"/>
              <a:pPr>
                <a:defRPr/>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4DBA9BCE-FE1F-46B9-AAE8-4AA1D33B04C7}" type="datetime1">
              <a:rPr lang="en-US"/>
              <a:pPr>
                <a:defRPr/>
              </a:pPr>
              <a:t>8/30/2011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s-CL"/>
          </a:p>
        </p:txBody>
      </p:sp>
      <p:sp>
        <p:nvSpPr>
          <p:cNvPr id="6" name="Slide Number Placeholder 5"/>
          <p:cNvSpPr>
            <a:spLocks noGrp="1"/>
          </p:cNvSpPr>
          <p:nvPr>
            <p:ph type="sldNum" sz="quarter" idx="12"/>
          </p:nvPr>
        </p:nvSpPr>
        <p:spPr/>
        <p:txBody>
          <a:bodyPr/>
          <a:lstStyle>
            <a:lvl1pPr>
              <a:defRPr/>
            </a:lvl1pPr>
          </a:lstStyle>
          <a:p>
            <a:pPr>
              <a:defRPr/>
            </a:pPr>
            <a:fld id="{B7063A64-57E4-43B7-B4B7-A63C06C8DCD9}" type="slidenum">
              <a:rPr lang="en-US"/>
              <a:pPr>
                <a:defRPr/>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30C90118-539C-49A9-B21C-322EEE70EF63}" type="slidenum">
              <a:rPr lang="en-US"/>
              <a:pPr>
                <a:defRPr/>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92CE6FDE-689F-423B-8805-B5FF1C95138B}" type="datetime1">
              <a:rPr lang="en-US"/>
              <a:pPr>
                <a:defRPr/>
              </a:pPr>
              <a:t>8/30/2011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s-CL"/>
          </a:p>
        </p:txBody>
      </p:sp>
      <p:sp>
        <p:nvSpPr>
          <p:cNvPr id="6" name="Slide Number Placeholder 5"/>
          <p:cNvSpPr>
            <a:spLocks noGrp="1"/>
          </p:cNvSpPr>
          <p:nvPr>
            <p:ph type="sldNum" sz="quarter" idx="12"/>
          </p:nvPr>
        </p:nvSpPr>
        <p:spPr/>
        <p:txBody>
          <a:bodyPr/>
          <a:lstStyle>
            <a:lvl1pPr>
              <a:defRPr/>
            </a:lvl1pPr>
          </a:lstStyle>
          <a:p>
            <a:pPr>
              <a:defRPr/>
            </a:pPr>
            <a:fld id="{B23DCDE3-F6D7-4355-8064-A2FC742DCA4B}" type="slidenum">
              <a:rPr lang="en-US"/>
              <a:pPr>
                <a:defRPr/>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56F690C3-93F1-492E-B0E2-6C0F12C5D1E4}" type="datetime1">
              <a:rPr lang="en-US"/>
              <a:pPr>
                <a:defRPr/>
              </a:pPr>
              <a:t>8/30/2011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s-CL"/>
          </a:p>
        </p:txBody>
      </p:sp>
      <p:sp>
        <p:nvSpPr>
          <p:cNvPr id="7" name="Slide Number Placeholder 6"/>
          <p:cNvSpPr>
            <a:spLocks noGrp="1"/>
          </p:cNvSpPr>
          <p:nvPr>
            <p:ph type="sldNum" sz="quarter" idx="12"/>
          </p:nvPr>
        </p:nvSpPr>
        <p:spPr/>
        <p:txBody>
          <a:bodyPr/>
          <a:lstStyle>
            <a:lvl1pPr>
              <a:defRPr/>
            </a:lvl1pPr>
          </a:lstStyle>
          <a:p>
            <a:pPr>
              <a:defRPr/>
            </a:pPr>
            <a:fld id="{ED1558E0-8777-4CA3-9AEA-FB8E2015C65F}" type="slidenum">
              <a:rPr lang="en-US"/>
              <a:pPr>
                <a:defRPr/>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pPr>
              <a:defRPr/>
            </a:pPr>
            <a:fld id="{685FCDCE-303E-4B19-A76F-6CF17D20EB65}" type="datetime1">
              <a:rPr lang="en-US"/>
              <a:pPr>
                <a:defRPr/>
              </a:pPr>
              <a:t>8/30/2011</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s-CL"/>
          </a:p>
        </p:txBody>
      </p:sp>
      <p:sp>
        <p:nvSpPr>
          <p:cNvPr id="9" name="Slide Number Placeholder 8"/>
          <p:cNvSpPr>
            <a:spLocks noGrp="1"/>
          </p:cNvSpPr>
          <p:nvPr>
            <p:ph type="sldNum" sz="quarter" idx="12"/>
          </p:nvPr>
        </p:nvSpPr>
        <p:spPr/>
        <p:txBody>
          <a:bodyPr/>
          <a:lstStyle>
            <a:lvl1pPr>
              <a:defRPr/>
            </a:lvl1pPr>
          </a:lstStyle>
          <a:p>
            <a:pPr>
              <a:defRPr/>
            </a:pPr>
            <a:fld id="{628ED7A8-4EB2-408C-8869-524D61AE07BD}" type="slidenum">
              <a:rPr lang="en-US"/>
              <a:pPr>
                <a:defRPr/>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3.pn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CB7"/>
        </a:solidFill>
        <a:effectLst/>
      </p:bgPr>
    </p:bg>
    <p:spTree>
      <p:nvGrpSpPr>
        <p:cNvPr id="1" name=""/>
        <p:cNvGrpSpPr/>
        <p:nvPr/>
      </p:nvGrpSpPr>
      <p:grpSpPr>
        <a:xfrm>
          <a:off x="0" y="0"/>
          <a:ext cx="0" cy="0"/>
          <a:chOff x="0" y="0"/>
          <a:chExt cx="0" cy="0"/>
        </a:xfrm>
      </p:grpSpPr>
      <p:sp>
        <p:nvSpPr>
          <p:cNvPr id="65" name="Rectangle 64"/>
          <p:cNvSpPr>
            <a:spLocks noChangeArrowheads="1"/>
          </p:cNvSpPr>
          <p:nvPr/>
        </p:nvSpPr>
        <p:spPr bwMode="auto">
          <a:xfrm>
            <a:off x="533400" y="3333750"/>
            <a:ext cx="1033463" cy="3524250"/>
          </a:xfrm>
          <a:prstGeom prst="rect">
            <a:avLst/>
          </a:prstGeom>
          <a:solidFill>
            <a:srgbClr val="006CB7"/>
          </a:solidFill>
          <a:ln w="9525">
            <a:noFill/>
            <a:miter lim="800000"/>
            <a:headEnd/>
            <a:tailEnd/>
          </a:ln>
          <a:effectLst>
            <a:outerShdw dist="38100" dir="12899965" algn="br"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
        <p:nvSpPr>
          <p:cNvPr id="66" name="Rectangle 65"/>
          <p:cNvSpPr>
            <a:spLocks noChangeArrowheads="1"/>
          </p:cNvSpPr>
          <p:nvPr/>
        </p:nvSpPr>
        <p:spPr bwMode="auto">
          <a:xfrm>
            <a:off x="1566863" y="3333750"/>
            <a:ext cx="1260475" cy="3524250"/>
          </a:xfrm>
          <a:prstGeom prst="rect">
            <a:avLst/>
          </a:prstGeom>
          <a:solidFill>
            <a:srgbClr val="EF4144"/>
          </a:solidFill>
          <a:ln w="9525">
            <a:noFill/>
            <a:miter lim="800000"/>
            <a:headEnd/>
            <a:tailEnd/>
          </a:ln>
          <a:effectLst>
            <a:outerShdw dist="38100" dir="12899965"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pic>
        <p:nvPicPr>
          <p:cNvPr id="1028" name="Picture 1"/>
          <p:cNvPicPr>
            <a:picLocks noChangeAspect="1" noChangeArrowheads="1"/>
          </p:cNvPicPr>
          <p:nvPr/>
        </p:nvPicPr>
        <p:blipFill>
          <a:blip r:embed="rId6"/>
          <a:srcRect/>
          <a:stretch>
            <a:fillRect/>
          </a:stretch>
        </p:blipFill>
        <p:spPr bwMode="auto">
          <a:xfrm>
            <a:off x="647700" y="3452813"/>
            <a:ext cx="803275" cy="585787"/>
          </a:xfrm>
          <a:prstGeom prst="rect">
            <a:avLst/>
          </a:prstGeom>
          <a:noFill/>
          <a:ln w="12700">
            <a:noFill/>
            <a:miter lim="800000"/>
            <a:headEnd/>
            <a:tailEnd/>
          </a:ln>
        </p:spPr>
      </p:pic>
      <p:pic>
        <p:nvPicPr>
          <p:cNvPr id="1029" name="Picture 1"/>
          <p:cNvPicPr>
            <a:picLocks noChangeAspect="1" noChangeArrowheads="1"/>
          </p:cNvPicPr>
          <p:nvPr/>
        </p:nvPicPr>
        <p:blipFill>
          <a:blip r:embed="rId7"/>
          <a:srcRect/>
          <a:stretch>
            <a:fillRect/>
          </a:stretch>
        </p:blipFill>
        <p:spPr bwMode="auto">
          <a:xfrm>
            <a:off x="1677988" y="3452813"/>
            <a:ext cx="1031875" cy="419100"/>
          </a:xfrm>
          <a:prstGeom prst="rect">
            <a:avLst/>
          </a:prstGeom>
          <a:noFill/>
          <a:ln w="12700">
            <a:noFill/>
            <a:miter lim="800000"/>
            <a:headEnd/>
            <a:tailEnd/>
          </a:ln>
        </p:spPr>
      </p:pic>
      <p:sp>
        <p:nvSpPr>
          <p:cNvPr id="71" name="Rectangle 70"/>
          <p:cNvSpPr>
            <a:spLocks noChangeArrowheads="1"/>
          </p:cNvSpPr>
          <p:nvPr/>
        </p:nvSpPr>
        <p:spPr bwMode="auto">
          <a:xfrm>
            <a:off x="533400" y="0"/>
            <a:ext cx="1033463" cy="1371600"/>
          </a:xfrm>
          <a:prstGeom prst="rect">
            <a:avLst/>
          </a:prstGeom>
          <a:solidFill>
            <a:srgbClr val="006CB7"/>
          </a:solidFill>
          <a:ln w="9525">
            <a:noFill/>
            <a:miter lim="800000"/>
            <a:headEnd/>
            <a:tailEnd/>
          </a:ln>
          <a:effectLst>
            <a:outerShdw dist="38100" dir="2700000" algn="br"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
        <p:nvSpPr>
          <p:cNvPr id="72" name="Rectangle 71"/>
          <p:cNvSpPr>
            <a:spLocks noChangeArrowheads="1"/>
          </p:cNvSpPr>
          <p:nvPr/>
        </p:nvSpPr>
        <p:spPr bwMode="auto">
          <a:xfrm>
            <a:off x="1566863" y="0"/>
            <a:ext cx="1260475" cy="1371600"/>
          </a:xfrm>
          <a:prstGeom prst="rect">
            <a:avLst/>
          </a:prstGeom>
          <a:solidFill>
            <a:srgbClr val="EF4144"/>
          </a:solidFill>
          <a:ln w="9525">
            <a:noFill/>
            <a:miter lim="800000"/>
            <a:headEnd/>
            <a:tailEnd/>
          </a:ln>
          <a:effectLst>
            <a:outerShdw dist="38100" dir="2700000"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Tree>
  </p:cSld>
  <p:clrMap bg1="dk1" tx1="lt1" bg2="dk2" tx2="lt2" accent1="accent1" accent2="accent2" accent3="accent3" accent4="accent4" accent5="accent5" accent6="accent6" hlink="hlink" folHlink="folHlink"/>
  <p:sldLayoutIdLst>
    <p:sldLayoutId id="2147484847" r:id="rId1"/>
    <p:sldLayoutId id="2147484848" r:id="rId2"/>
    <p:sldLayoutId id="2147484849" r:id="rId3"/>
    <p:sldLayoutId id="2147484850" r:id="rId4"/>
  </p:sldLayoutIdLst>
  <p:txStyles>
    <p:titleStyle>
      <a:lvl1pPr algn="ctr" defTabSz="457200" rtl="0" eaLnBrk="1" fontAlgn="base" hangingPunct="1">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2pPr>
      <a:lvl3pPr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3pPr>
      <a:lvl4pPr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4pPr>
      <a:lvl5pPr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5pPr>
      <a:lvl6pPr marL="4572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152400" y="152400"/>
            <a:ext cx="8164513"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152400" y="1477963"/>
            <a:ext cx="8177213"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19050" y="6527800"/>
            <a:ext cx="2895600" cy="246063"/>
          </a:xfrm>
          <a:prstGeom prst="rect">
            <a:avLst/>
          </a:prstGeom>
        </p:spPr>
        <p:txBody>
          <a:bodyPr vert="horz" wrap="square" lIns="91440" tIns="45720" rIns="91440" bIns="45720" numCol="1" anchor="t" anchorCtr="0" compatLnSpc="1">
            <a:prstTxWarp prst="textNoShape">
              <a:avLst/>
            </a:prstTxWarp>
          </a:bodyPr>
          <a:lstStyle>
            <a:lvl1pPr>
              <a:defRPr sz="900">
                <a:solidFill>
                  <a:srgbClr val="898989"/>
                </a:solidFill>
                <a:latin typeface="Verdana" pitchFamily="34" charset="0"/>
              </a:defRPr>
            </a:lvl1pPr>
          </a:lstStyle>
          <a:p>
            <a:pPr>
              <a:defRPr/>
            </a:pPr>
            <a:r>
              <a:rPr lang="es-ES_tradnl"/>
              <a:t>Gobierno de Chile | Ministerio del Interior</a:t>
            </a:r>
          </a:p>
        </p:txBody>
      </p:sp>
      <p:sp>
        <p:nvSpPr>
          <p:cNvPr id="6" name="Slide Number Placeholder 5"/>
          <p:cNvSpPr>
            <a:spLocks noGrp="1"/>
          </p:cNvSpPr>
          <p:nvPr>
            <p:ph type="sldNum" sz="quarter" idx="4"/>
          </p:nvPr>
        </p:nvSpPr>
        <p:spPr>
          <a:xfrm>
            <a:off x="6183313" y="6527800"/>
            <a:ext cx="2133600" cy="193675"/>
          </a:xfrm>
          <a:prstGeom prst="rect">
            <a:avLst/>
          </a:prstGeom>
        </p:spPr>
        <p:txBody>
          <a:bodyPr vert="horz" wrap="square" lIns="91440" tIns="45720" rIns="91440" bIns="45720" numCol="1" anchor="ctr" anchorCtr="0" compatLnSpc="1">
            <a:prstTxWarp prst="textNoShape">
              <a:avLst/>
            </a:prstTxWarp>
          </a:bodyPr>
          <a:lstStyle>
            <a:lvl1pPr algn="r">
              <a:defRPr sz="1000">
                <a:solidFill>
                  <a:srgbClr val="898989"/>
                </a:solidFill>
                <a:latin typeface="Verdana" pitchFamily="34" charset="0"/>
              </a:defRPr>
            </a:lvl1pPr>
          </a:lstStyle>
          <a:p>
            <a:pPr>
              <a:defRPr/>
            </a:pPr>
            <a:fld id="{C9E81106-9ADB-4ED2-96AA-BD947D82F31B}" type="slidenum">
              <a:rPr lang="en-US"/>
              <a:pPr>
                <a:defRPr/>
              </a:pPr>
              <a:t>‹Nº›</a:t>
            </a:fld>
            <a:endParaRPr lang="en-US"/>
          </a:p>
        </p:txBody>
      </p:sp>
      <p:sp>
        <p:nvSpPr>
          <p:cNvPr id="7" name="Rectangle 6"/>
          <p:cNvSpPr>
            <a:spLocks noChangeArrowheads="1"/>
          </p:cNvSpPr>
          <p:nvPr/>
        </p:nvSpPr>
        <p:spPr bwMode="auto">
          <a:xfrm>
            <a:off x="8413750" y="-6350"/>
            <a:ext cx="284163" cy="866775"/>
          </a:xfrm>
          <a:prstGeom prst="rect">
            <a:avLst/>
          </a:prstGeom>
          <a:solidFill>
            <a:srgbClr val="006CB7"/>
          </a:solidFill>
          <a:ln w="9525">
            <a:noFill/>
            <a:miter lim="800000"/>
            <a:headEnd/>
            <a:tailEnd/>
          </a:ln>
          <a:effectLst>
            <a:outerShdw dist="38100" dir="2700000" algn="br"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
        <p:nvSpPr>
          <p:cNvPr id="8" name="Rectangle 7"/>
          <p:cNvSpPr>
            <a:spLocks noChangeArrowheads="1"/>
          </p:cNvSpPr>
          <p:nvPr/>
        </p:nvSpPr>
        <p:spPr bwMode="auto">
          <a:xfrm>
            <a:off x="8697913" y="0"/>
            <a:ext cx="347662" cy="860425"/>
          </a:xfrm>
          <a:prstGeom prst="rect">
            <a:avLst/>
          </a:prstGeom>
          <a:solidFill>
            <a:srgbClr val="EF4144"/>
          </a:solidFill>
          <a:ln w="9525">
            <a:noFill/>
            <a:miter lim="800000"/>
            <a:headEnd/>
            <a:tailEnd/>
          </a:ln>
          <a:effectLst>
            <a:outerShdw dist="38100" dir="2700000"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
        <p:nvSpPr>
          <p:cNvPr id="10" name="Rectangle 9"/>
          <p:cNvSpPr>
            <a:spLocks noChangeArrowheads="1"/>
          </p:cNvSpPr>
          <p:nvPr/>
        </p:nvSpPr>
        <p:spPr bwMode="auto">
          <a:xfrm>
            <a:off x="8413750" y="6400800"/>
            <a:ext cx="284163" cy="457200"/>
          </a:xfrm>
          <a:prstGeom prst="rect">
            <a:avLst/>
          </a:prstGeom>
          <a:solidFill>
            <a:srgbClr val="006CB7"/>
          </a:solidFill>
          <a:ln w="9525">
            <a:noFill/>
            <a:miter lim="800000"/>
            <a:headEnd/>
            <a:tailEnd/>
          </a:ln>
          <a:effectLst>
            <a:outerShdw dist="38100" dir="12899965" algn="br"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
        <p:nvSpPr>
          <p:cNvPr id="11" name="Rectangle 10"/>
          <p:cNvSpPr>
            <a:spLocks noChangeArrowheads="1"/>
          </p:cNvSpPr>
          <p:nvPr/>
        </p:nvSpPr>
        <p:spPr bwMode="auto">
          <a:xfrm>
            <a:off x="8697913" y="6400800"/>
            <a:ext cx="347662" cy="457200"/>
          </a:xfrm>
          <a:prstGeom prst="rect">
            <a:avLst/>
          </a:prstGeom>
          <a:solidFill>
            <a:srgbClr val="EF4144"/>
          </a:solidFill>
          <a:ln w="9525">
            <a:noFill/>
            <a:miter lim="800000"/>
            <a:headEnd/>
            <a:tailEnd/>
          </a:ln>
          <a:effectLst>
            <a:outerShdw dist="38100" dir="12899965"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spTree>
  </p:cSld>
  <p:clrMap bg1="lt1" tx1="dk1" bg2="lt2" tx2="dk2" accent1="accent1" accent2="accent2" accent3="accent3" accent4="accent4" accent5="accent5" accent6="accent6" hlink="hlink" folHlink="folHlink"/>
  <p:sldLayoutIdLst>
    <p:sldLayoutId id="2147484851" r:id="rId1"/>
    <p:sldLayoutId id="2147484852" r:id="rId2"/>
    <p:sldLayoutId id="2147484853" r:id="rId3"/>
    <p:sldLayoutId id="2147484854" r:id="rId4"/>
    <p:sldLayoutId id="2147484855" r:id="rId5"/>
    <p:sldLayoutId id="2147484856" r:id="rId6"/>
    <p:sldLayoutId id="2147484857" r:id="rId7"/>
    <p:sldLayoutId id="2147484858" r:id="rId8"/>
    <p:sldLayoutId id="2147484859" r:id="rId9"/>
    <p:sldLayoutId id="2147484860" r:id="rId10"/>
    <p:sldLayoutId id="2147484861" r:id="rId11"/>
  </p:sldLayoutIdLst>
  <p:txStyles>
    <p:titleStyle>
      <a:lvl1pPr algn="l" defTabSz="457200" rtl="0" eaLnBrk="0" fontAlgn="base" hangingPunct="0">
        <a:spcBef>
          <a:spcPct val="0"/>
        </a:spcBef>
        <a:spcAft>
          <a:spcPct val="0"/>
        </a:spcAft>
        <a:defRPr sz="2400" kern="1200">
          <a:solidFill>
            <a:srgbClr val="006CB7"/>
          </a:solidFill>
          <a:latin typeface="Verdana"/>
          <a:ea typeface="ヒラギノ角ゴ Pro W3" charset="-128"/>
          <a:cs typeface="Verdana"/>
        </a:defRPr>
      </a:lvl1pPr>
      <a:lvl2pPr algn="l" defTabSz="457200" rtl="0" eaLnBrk="0" fontAlgn="base" hangingPunct="0">
        <a:spcBef>
          <a:spcPct val="0"/>
        </a:spcBef>
        <a:spcAft>
          <a:spcPct val="0"/>
        </a:spcAft>
        <a:defRPr sz="2400">
          <a:solidFill>
            <a:srgbClr val="006CB7"/>
          </a:solidFill>
          <a:latin typeface="Verdana" charset="0"/>
          <a:ea typeface="ヒラギノ角ゴ Pro W3" charset="-128"/>
          <a:cs typeface="Verdana" pitchFamily="34" charset="0"/>
        </a:defRPr>
      </a:lvl2pPr>
      <a:lvl3pPr algn="l" defTabSz="457200" rtl="0" eaLnBrk="0" fontAlgn="base" hangingPunct="0">
        <a:spcBef>
          <a:spcPct val="0"/>
        </a:spcBef>
        <a:spcAft>
          <a:spcPct val="0"/>
        </a:spcAft>
        <a:defRPr sz="2400">
          <a:solidFill>
            <a:srgbClr val="006CB7"/>
          </a:solidFill>
          <a:latin typeface="Verdana" charset="0"/>
          <a:ea typeface="ヒラギノ角ゴ Pro W3" charset="-128"/>
          <a:cs typeface="Verdana" pitchFamily="34" charset="0"/>
        </a:defRPr>
      </a:lvl3pPr>
      <a:lvl4pPr algn="l" defTabSz="457200" rtl="0" eaLnBrk="0" fontAlgn="base" hangingPunct="0">
        <a:spcBef>
          <a:spcPct val="0"/>
        </a:spcBef>
        <a:spcAft>
          <a:spcPct val="0"/>
        </a:spcAft>
        <a:defRPr sz="2400">
          <a:solidFill>
            <a:srgbClr val="006CB7"/>
          </a:solidFill>
          <a:latin typeface="Verdana" charset="0"/>
          <a:ea typeface="ヒラギノ角ゴ Pro W3" charset="-128"/>
          <a:cs typeface="Verdana" pitchFamily="34" charset="0"/>
        </a:defRPr>
      </a:lvl4pPr>
      <a:lvl5pPr algn="l" defTabSz="457200" rtl="0" eaLnBrk="0" fontAlgn="base" hangingPunct="0">
        <a:spcBef>
          <a:spcPct val="0"/>
        </a:spcBef>
        <a:spcAft>
          <a:spcPct val="0"/>
        </a:spcAft>
        <a:defRPr sz="2400">
          <a:solidFill>
            <a:srgbClr val="006CB7"/>
          </a:solidFill>
          <a:latin typeface="Verdana" charset="0"/>
          <a:ea typeface="ヒラギノ角ゴ Pro W3" charset="-128"/>
          <a:cs typeface="Verdana" pitchFamily="34" charset="0"/>
        </a:defRPr>
      </a:lvl5pPr>
      <a:lvl6pPr marL="457200" algn="l" defTabSz="457200" rtl="0" fontAlgn="base">
        <a:spcBef>
          <a:spcPct val="0"/>
        </a:spcBef>
        <a:spcAft>
          <a:spcPct val="0"/>
        </a:spcAft>
        <a:defRPr sz="2400">
          <a:solidFill>
            <a:srgbClr val="006CB7"/>
          </a:solidFill>
          <a:latin typeface="Verdana" charset="0"/>
          <a:ea typeface="ヒラギノ角ゴ Pro W3" charset="-128"/>
        </a:defRPr>
      </a:lvl6pPr>
      <a:lvl7pPr marL="914400" algn="l" defTabSz="457200" rtl="0" fontAlgn="base">
        <a:spcBef>
          <a:spcPct val="0"/>
        </a:spcBef>
        <a:spcAft>
          <a:spcPct val="0"/>
        </a:spcAft>
        <a:defRPr sz="2400">
          <a:solidFill>
            <a:srgbClr val="006CB7"/>
          </a:solidFill>
          <a:latin typeface="Verdana" charset="0"/>
          <a:ea typeface="ヒラギノ角ゴ Pro W3" charset="-128"/>
        </a:defRPr>
      </a:lvl7pPr>
      <a:lvl8pPr marL="1371600" algn="l" defTabSz="457200" rtl="0" fontAlgn="base">
        <a:spcBef>
          <a:spcPct val="0"/>
        </a:spcBef>
        <a:spcAft>
          <a:spcPct val="0"/>
        </a:spcAft>
        <a:defRPr sz="2400">
          <a:solidFill>
            <a:srgbClr val="006CB7"/>
          </a:solidFill>
          <a:latin typeface="Verdana" charset="0"/>
          <a:ea typeface="ヒラギノ角ゴ Pro W3" charset="-128"/>
        </a:defRPr>
      </a:lvl8pPr>
      <a:lvl9pPr marL="1828800" algn="l" defTabSz="457200" rtl="0" fontAlgn="base">
        <a:spcBef>
          <a:spcPct val="0"/>
        </a:spcBef>
        <a:spcAft>
          <a:spcPct val="0"/>
        </a:spcAft>
        <a:defRPr sz="2400">
          <a:solidFill>
            <a:srgbClr val="006CB7"/>
          </a:solidFill>
          <a:latin typeface="Verdana" charset="0"/>
          <a:ea typeface="ヒラギノ角ゴ Pro W3" charset="-128"/>
        </a:defRPr>
      </a:lvl9pPr>
    </p:titleStyle>
    <p:bodyStyle>
      <a:lvl1pPr marL="342900" indent="-342900" algn="l" defTabSz="457200" rtl="0" eaLnBrk="0" fontAlgn="base" hangingPunct="0">
        <a:spcBef>
          <a:spcPct val="20000"/>
        </a:spcBef>
        <a:spcAft>
          <a:spcPct val="0"/>
        </a:spcAft>
        <a:buFont typeface="Arial" charset="0"/>
        <a:buChar char="•"/>
        <a:defRPr sz="2000" kern="1200">
          <a:solidFill>
            <a:srgbClr val="595959"/>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rgbClr val="595959"/>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1600" kern="1200">
          <a:solidFill>
            <a:srgbClr val="595959"/>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1400" kern="1200">
          <a:solidFill>
            <a:srgbClr val="595959"/>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1400" kern="1200">
          <a:solidFill>
            <a:srgbClr val="595959"/>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Rectangle 14"/>
          <p:cNvSpPr/>
          <p:nvPr/>
        </p:nvSpPr>
        <p:spPr>
          <a:xfrm>
            <a:off x="0" y="6629400"/>
            <a:ext cx="9144000" cy="228600"/>
          </a:xfrm>
          <a:prstGeom prst="rect">
            <a:avLst/>
          </a:prstGeom>
          <a:solidFill>
            <a:srgbClr val="EF414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s-CL">
              <a:solidFill>
                <a:srgbClr val="FFFFFF"/>
              </a:solidFill>
              <a:ea typeface="ヒラギノ角ゴ Pro W3" charset="-128"/>
            </a:endParaRPr>
          </a:p>
        </p:txBody>
      </p:sp>
      <p:sp>
        <p:nvSpPr>
          <p:cNvPr id="14" name="Rectangle 13"/>
          <p:cNvSpPr>
            <a:spLocks noChangeArrowheads="1"/>
          </p:cNvSpPr>
          <p:nvPr/>
        </p:nvSpPr>
        <p:spPr bwMode="auto">
          <a:xfrm>
            <a:off x="7153275" y="0"/>
            <a:ext cx="1990725" cy="6629400"/>
          </a:xfrm>
          <a:prstGeom prst="rect">
            <a:avLst/>
          </a:prstGeom>
          <a:solidFill>
            <a:schemeClr val="bg1"/>
          </a:solidFill>
          <a:ln w="9525">
            <a:noFill/>
            <a:miter lim="800000"/>
            <a:headEnd/>
            <a:tailEnd/>
          </a:ln>
          <a:effectLst>
            <a:outerShdw dist="38100" dir="5640026" rotWithShape="0">
              <a:srgbClr val="808080">
                <a:alpha val="25000"/>
              </a:srgbClr>
            </a:outerShdw>
          </a:effectLst>
        </p:spPr>
        <p:txBody>
          <a:bodyPr anchor="ctr"/>
          <a:lstStyle/>
          <a:p>
            <a:pPr>
              <a:defRPr/>
            </a:pPr>
            <a:endParaRPr lang="es-CL">
              <a:solidFill>
                <a:srgbClr val="FFFFFF"/>
              </a:solidFill>
              <a:latin typeface="Calibri" pitchFamily="34" charset="0"/>
            </a:endParaRPr>
          </a:p>
        </p:txBody>
      </p:sp>
      <p:grpSp>
        <p:nvGrpSpPr>
          <p:cNvPr id="3076" name="Group 11"/>
          <p:cNvGrpSpPr>
            <a:grpSpLocks/>
          </p:cNvGrpSpPr>
          <p:nvPr/>
        </p:nvGrpSpPr>
        <p:grpSpPr bwMode="auto">
          <a:xfrm>
            <a:off x="7153275" y="2058988"/>
            <a:ext cx="1990725" cy="2038350"/>
            <a:chOff x="3511550" y="2133600"/>
            <a:chExt cx="2976563" cy="3048000"/>
          </a:xfrm>
        </p:grpSpPr>
        <p:sp>
          <p:nvSpPr>
            <p:cNvPr id="7" name="Rectangle 6"/>
            <p:cNvSpPr/>
            <p:nvPr/>
          </p:nvSpPr>
          <p:spPr>
            <a:xfrm>
              <a:off x="3511550" y="2133600"/>
              <a:ext cx="1338741" cy="3048000"/>
            </a:xfrm>
            <a:prstGeom prst="rect">
              <a:avLst/>
            </a:prstGeom>
            <a:solidFill>
              <a:srgbClr val="006C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s-CL">
                <a:solidFill>
                  <a:srgbClr val="FFFFFF"/>
                </a:solidFill>
                <a:ea typeface="ヒラギノ角ゴ Pro W3" charset="-128"/>
              </a:endParaRPr>
            </a:p>
          </p:txBody>
        </p:sp>
        <p:sp>
          <p:nvSpPr>
            <p:cNvPr id="8" name="Rectangle 7"/>
            <p:cNvSpPr/>
            <p:nvPr/>
          </p:nvSpPr>
          <p:spPr>
            <a:xfrm>
              <a:off x="4850291" y="2133600"/>
              <a:ext cx="1637822" cy="3048000"/>
            </a:xfrm>
            <a:prstGeom prst="rect">
              <a:avLst/>
            </a:prstGeom>
            <a:solidFill>
              <a:srgbClr val="EF414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s-CL">
                <a:solidFill>
                  <a:srgbClr val="FFFFFF"/>
                </a:solidFill>
                <a:ea typeface="ヒラギノ角ゴ Pro W3" charset="-128"/>
              </a:endParaRPr>
            </a:p>
          </p:txBody>
        </p:sp>
        <p:pic>
          <p:nvPicPr>
            <p:cNvPr id="3081" name="Picture 1"/>
            <p:cNvPicPr>
              <a:picLocks noChangeAspect="1" noChangeArrowheads="1"/>
            </p:cNvPicPr>
            <p:nvPr/>
          </p:nvPicPr>
          <p:blipFill>
            <a:blip r:embed="rId13"/>
            <a:srcRect/>
            <a:stretch>
              <a:fillRect/>
            </a:stretch>
          </p:blipFill>
          <p:spPr bwMode="auto">
            <a:xfrm>
              <a:off x="3660775" y="2287588"/>
              <a:ext cx="1041400" cy="760412"/>
            </a:xfrm>
            <a:prstGeom prst="rect">
              <a:avLst/>
            </a:prstGeom>
            <a:noFill/>
            <a:ln w="12700">
              <a:noFill/>
              <a:miter lim="800000"/>
              <a:headEnd/>
              <a:tailEnd/>
            </a:ln>
          </p:spPr>
        </p:pic>
        <p:pic>
          <p:nvPicPr>
            <p:cNvPr id="3082" name="Picture 1"/>
            <p:cNvPicPr>
              <a:picLocks noChangeAspect="1" noChangeArrowheads="1"/>
            </p:cNvPicPr>
            <p:nvPr/>
          </p:nvPicPr>
          <p:blipFill>
            <a:blip r:embed="rId14"/>
            <a:srcRect/>
            <a:stretch>
              <a:fillRect/>
            </a:stretch>
          </p:blipFill>
          <p:spPr bwMode="auto">
            <a:xfrm>
              <a:off x="4995863" y="2287588"/>
              <a:ext cx="1339850" cy="544512"/>
            </a:xfrm>
            <a:prstGeom prst="rect">
              <a:avLst/>
            </a:prstGeom>
            <a:noFill/>
            <a:ln w="12700">
              <a:noFill/>
              <a:miter lim="800000"/>
              <a:headEnd/>
              <a:tailEnd/>
            </a:ln>
          </p:spPr>
        </p:pic>
        <p:pic>
          <p:nvPicPr>
            <p:cNvPr id="3083" name="Picture 1"/>
            <p:cNvPicPr>
              <a:picLocks noChangeAspect="1" noChangeArrowheads="1"/>
            </p:cNvPicPr>
            <p:nvPr/>
          </p:nvPicPr>
          <p:blipFill>
            <a:blip r:embed="rId15"/>
            <a:srcRect/>
            <a:stretch>
              <a:fillRect/>
            </a:stretch>
          </p:blipFill>
          <p:spPr bwMode="auto">
            <a:xfrm>
              <a:off x="5003800" y="4851400"/>
              <a:ext cx="1336675" cy="230188"/>
            </a:xfrm>
            <a:prstGeom prst="rect">
              <a:avLst/>
            </a:prstGeom>
            <a:noFill/>
            <a:ln w="12700">
              <a:noFill/>
              <a:miter lim="800000"/>
              <a:headEnd/>
              <a:tailEnd/>
            </a:ln>
          </p:spPr>
        </p:pic>
      </p:grpSp>
      <p:sp>
        <p:nvSpPr>
          <p:cNvPr id="13" name="Rectangle 12"/>
          <p:cNvSpPr>
            <a:spLocks noChangeArrowheads="1"/>
          </p:cNvSpPr>
          <p:nvPr/>
        </p:nvSpPr>
        <p:spPr bwMode="auto">
          <a:xfrm>
            <a:off x="4763" y="0"/>
            <a:ext cx="7148512" cy="6629400"/>
          </a:xfrm>
          <a:prstGeom prst="rect">
            <a:avLst/>
          </a:prstGeom>
          <a:solidFill>
            <a:srgbClr val="006CB7"/>
          </a:solidFill>
          <a:ln w="9525">
            <a:noFill/>
            <a:miter lim="800000"/>
            <a:headEnd/>
            <a:tailEnd/>
          </a:ln>
          <a:effectLst>
            <a:outerShdw dist="38100" dir="3779989" algn="br" rotWithShape="0">
              <a:srgbClr val="808080">
                <a:alpha val="70000"/>
              </a:srgbClr>
            </a:outerShdw>
          </a:effectLst>
        </p:spPr>
        <p:txBody>
          <a:bodyPr anchor="ctr"/>
          <a:lstStyle/>
          <a:p>
            <a:pPr>
              <a:defRPr/>
            </a:pPr>
            <a:endParaRPr lang="es-CL">
              <a:solidFill>
                <a:srgbClr val="FFFFFF"/>
              </a:solidFill>
              <a:latin typeface="Calibri" pitchFamily="34" charset="0"/>
            </a:endParaRPr>
          </a:p>
        </p:txBody>
      </p:sp>
      <p:sp>
        <p:nvSpPr>
          <p:cNvPr id="3078" name="Title Placeholder 1"/>
          <p:cNvSpPr>
            <a:spLocks noGrp="1"/>
          </p:cNvSpPr>
          <p:nvPr>
            <p:ph type="title"/>
          </p:nvPr>
        </p:nvSpPr>
        <p:spPr bwMode="auto">
          <a:xfrm>
            <a:off x="457200" y="2525713"/>
            <a:ext cx="6477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xStyles>
    <p:titleStyle>
      <a:lvl1pPr algn="l" defTabSz="457200" rtl="0" eaLnBrk="0" fontAlgn="base" hangingPunct="0">
        <a:spcBef>
          <a:spcPct val="0"/>
        </a:spcBef>
        <a:spcAft>
          <a:spcPct val="0"/>
        </a:spcAft>
        <a:defRPr sz="4400" b="1" kern="1200">
          <a:solidFill>
            <a:schemeClr val="tx1"/>
          </a:solidFill>
          <a:latin typeface="Verdana"/>
          <a:ea typeface="ヒラギノ角ゴ Pro W3" charset="-128"/>
          <a:cs typeface="Verdana"/>
        </a:defRPr>
      </a:lvl1pPr>
      <a:lvl2pPr algn="l" defTabSz="457200" rtl="0" eaLnBrk="0" fontAlgn="base" hangingPunct="0">
        <a:spcBef>
          <a:spcPct val="0"/>
        </a:spcBef>
        <a:spcAft>
          <a:spcPct val="0"/>
        </a:spcAft>
        <a:defRPr sz="4400" b="1">
          <a:solidFill>
            <a:schemeClr val="tx1"/>
          </a:solidFill>
          <a:latin typeface="Verdana" charset="0"/>
          <a:ea typeface="ヒラギノ角ゴ Pro W3" charset="-128"/>
          <a:cs typeface="Verdana" pitchFamily="34" charset="0"/>
        </a:defRPr>
      </a:lvl2pPr>
      <a:lvl3pPr algn="l" defTabSz="457200" rtl="0" eaLnBrk="0" fontAlgn="base" hangingPunct="0">
        <a:spcBef>
          <a:spcPct val="0"/>
        </a:spcBef>
        <a:spcAft>
          <a:spcPct val="0"/>
        </a:spcAft>
        <a:defRPr sz="4400" b="1">
          <a:solidFill>
            <a:schemeClr val="tx1"/>
          </a:solidFill>
          <a:latin typeface="Verdana" charset="0"/>
          <a:ea typeface="ヒラギノ角ゴ Pro W3" charset="-128"/>
          <a:cs typeface="Verdana" pitchFamily="34" charset="0"/>
        </a:defRPr>
      </a:lvl3pPr>
      <a:lvl4pPr algn="l" defTabSz="457200" rtl="0" eaLnBrk="0" fontAlgn="base" hangingPunct="0">
        <a:spcBef>
          <a:spcPct val="0"/>
        </a:spcBef>
        <a:spcAft>
          <a:spcPct val="0"/>
        </a:spcAft>
        <a:defRPr sz="4400" b="1">
          <a:solidFill>
            <a:schemeClr val="tx1"/>
          </a:solidFill>
          <a:latin typeface="Verdana" charset="0"/>
          <a:ea typeface="ヒラギノ角ゴ Pro W3" charset="-128"/>
          <a:cs typeface="Verdana" pitchFamily="34" charset="0"/>
        </a:defRPr>
      </a:lvl4pPr>
      <a:lvl5pPr algn="l" defTabSz="457200" rtl="0" eaLnBrk="0" fontAlgn="base" hangingPunct="0">
        <a:spcBef>
          <a:spcPct val="0"/>
        </a:spcBef>
        <a:spcAft>
          <a:spcPct val="0"/>
        </a:spcAft>
        <a:defRPr sz="4400" b="1">
          <a:solidFill>
            <a:schemeClr val="tx1"/>
          </a:solidFill>
          <a:latin typeface="Verdana" charset="0"/>
          <a:ea typeface="ヒラギノ角ゴ Pro W3" charset="-128"/>
          <a:cs typeface="Verdana" pitchFamily="34" charset="0"/>
        </a:defRPr>
      </a:lvl5pPr>
      <a:lvl6pPr marL="457200" algn="l" defTabSz="457200" rtl="0" fontAlgn="base">
        <a:spcBef>
          <a:spcPct val="0"/>
        </a:spcBef>
        <a:spcAft>
          <a:spcPct val="0"/>
        </a:spcAft>
        <a:defRPr sz="4400" b="1">
          <a:solidFill>
            <a:schemeClr val="tx1"/>
          </a:solidFill>
          <a:latin typeface="Verdana" charset="0"/>
          <a:ea typeface="ヒラギノ角ゴ Pro W3" charset="-128"/>
        </a:defRPr>
      </a:lvl6pPr>
      <a:lvl7pPr marL="914400" algn="l" defTabSz="457200" rtl="0" fontAlgn="base">
        <a:spcBef>
          <a:spcPct val="0"/>
        </a:spcBef>
        <a:spcAft>
          <a:spcPct val="0"/>
        </a:spcAft>
        <a:defRPr sz="4400" b="1">
          <a:solidFill>
            <a:schemeClr val="tx1"/>
          </a:solidFill>
          <a:latin typeface="Verdana" charset="0"/>
          <a:ea typeface="ヒラギノ角ゴ Pro W3" charset="-128"/>
        </a:defRPr>
      </a:lvl7pPr>
      <a:lvl8pPr marL="1371600" algn="l" defTabSz="457200" rtl="0" fontAlgn="base">
        <a:spcBef>
          <a:spcPct val="0"/>
        </a:spcBef>
        <a:spcAft>
          <a:spcPct val="0"/>
        </a:spcAft>
        <a:defRPr sz="4400" b="1">
          <a:solidFill>
            <a:schemeClr val="tx1"/>
          </a:solidFill>
          <a:latin typeface="Verdana" charset="0"/>
          <a:ea typeface="ヒラギノ角ゴ Pro W3" charset="-128"/>
        </a:defRPr>
      </a:lvl8pPr>
      <a:lvl9pPr marL="1828800" algn="l" defTabSz="457200" rtl="0" fontAlgn="base">
        <a:spcBef>
          <a:spcPct val="0"/>
        </a:spcBef>
        <a:spcAft>
          <a:spcPct val="0"/>
        </a:spcAft>
        <a:defRPr sz="4400" b="1">
          <a:solidFill>
            <a:schemeClr val="tx1"/>
          </a:solidFill>
          <a:latin typeface="Verdana" charset="0"/>
          <a:ea typeface="ヒラギノ角ゴ Pro W3"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ctrTitle"/>
          </p:nvPr>
        </p:nvSpPr>
        <p:spPr bwMode="auto">
          <a:xfrm>
            <a:off x="500063" y="1428736"/>
            <a:ext cx="8972550" cy="936625"/>
          </a:xfrm>
          <a:noFill/>
          <a:ln>
            <a:miter lim="800000"/>
            <a:headEnd/>
            <a:tailEnd/>
          </a:ln>
        </p:spPr>
        <p:txBody>
          <a:bodyPr vert="horz" wrap="square" lIns="91440" tIns="45720" rIns="91440" bIns="45720" numCol="1" anchor="t" anchorCtr="0" compatLnSpc="1">
            <a:prstTxWarp prst="textNoShape">
              <a:avLst/>
            </a:prstTxWarp>
          </a:bodyPr>
          <a:lstStyle/>
          <a:p>
            <a:pPr fontAlgn="base">
              <a:spcAft>
                <a:spcPct val="0"/>
              </a:spcAft>
            </a:pPr>
            <a:r>
              <a:rPr lang="es-MX" sz="3200" b="1" dirty="0" smtClean="0"/>
              <a:t>Estado de Avance del Proyecto:</a:t>
            </a:r>
            <a:endParaRPr lang="es-ES_tradnl" sz="3200" b="1" dirty="0" smtClean="0">
              <a:solidFill>
                <a:srgbClr val="FFFFFF"/>
              </a:solidFill>
              <a:latin typeface="Verdana" pitchFamily="34" charset="0"/>
              <a:sym typeface="Verdana Bold" charset="0"/>
            </a:endParaRPr>
          </a:p>
        </p:txBody>
      </p:sp>
      <p:sp>
        <p:nvSpPr>
          <p:cNvPr id="3" name="Subtitle 2"/>
          <p:cNvSpPr>
            <a:spLocks noGrp="1"/>
          </p:cNvSpPr>
          <p:nvPr>
            <p:ph type="subTitle" idx="1"/>
          </p:nvPr>
        </p:nvSpPr>
        <p:spPr>
          <a:xfrm>
            <a:off x="571500" y="2000240"/>
            <a:ext cx="8001028" cy="823913"/>
          </a:xfrm>
        </p:spPr>
        <p:txBody>
          <a:bodyPr vert="horz" wrap="square" lIns="91440" tIns="45720" rIns="91440" bIns="45720" numCol="1" anchor="t" anchorCtr="0" compatLnSpc="1">
            <a:prstTxWarp prst="textNoShape">
              <a:avLst/>
            </a:prstTxWarp>
          </a:bodyPr>
          <a:lstStyle/>
          <a:p>
            <a:pPr>
              <a:defRPr/>
            </a:pPr>
            <a:r>
              <a:rPr lang="es-MX" sz="2400" dirty="0" smtClean="0"/>
              <a:t>Elaboración de normas Chilenas </a:t>
            </a:r>
            <a:r>
              <a:rPr lang="es-ES" sz="2400" dirty="0" smtClean="0"/>
              <a:t>de Información Geoespacial, como contribución al desarrollo de la </a:t>
            </a:r>
            <a:r>
              <a:rPr lang="es-ES" sz="2400" dirty="0" smtClean="0">
                <a:solidFill>
                  <a:schemeClr val="tx1"/>
                </a:solidFill>
                <a:latin typeface="Calibri" pitchFamily="34" charset="0"/>
                <a:ea typeface="Times New Roman" pitchFamily="18" charset="0"/>
                <a:cs typeface="Tahoma" pitchFamily="34" charset="0"/>
              </a:rPr>
              <a:t>Infraestructura Nacional de Datos Espaciales (</a:t>
            </a:r>
            <a:r>
              <a:rPr lang="es-ES" sz="2400" dirty="0" smtClean="0"/>
              <a:t>INDE)</a:t>
            </a:r>
            <a:endParaRPr lang="es-CL" sz="24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142852"/>
            <a:ext cx="8777318" cy="776270"/>
          </a:xfrm>
        </p:spPr>
        <p:txBody>
          <a:bodyPr/>
          <a:lstStyle/>
          <a:p>
            <a:pPr lvl="1"/>
            <a:r>
              <a:rPr lang="es-MX" sz="2000" b="1" dirty="0" smtClean="0"/>
              <a:t>Descripción General del Proyecto</a:t>
            </a:r>
            <a:r>
              <a:rPr lang="es-MX" sz="2000" dirty="0" smtClean="0"/>
              <a:t/>
            </a:r>
            <a:br>
              <a:rPr lang="es-MX" sz="2000" dirty="0" smtClean="0"/>
            </a:br>
            <a:endParaRPr lang="es-CL" dirty="0"/>
          </a:p>
        </p:txBody>
      </p:sp>
      <p:sp>
        <p:nvSpPr>
          <p:cNvPr id="3" name="2 Marcador de contenido"/>
          <p:cNvSpPr>
            <a:spLocks noGrp="1"/>
          </p:cNvSpPr>
          <p:nvPr>
            <p:ph idx="1"/>
          </p:nvPr>
        </p:nvSpPr>
        <p:spPr>
          <a:xfrm>
            <a:off x="0" y="642918"/>
            <a:ext cx="9358346" cy="6215082"/>
          </a:xfrm>
        </p:spPr>
        <p:txBody>
          <a:bodyPr/>
          <a:lstStyle/>
          <a:p>
            <a:r>
              <a:rPr lang="es-ES" b="1" dirty="0" smtClean="0">
                <a:solidFill>
                  <a:schemeClr val="accent1"/>
                </a:solidFill>
              </a:rPr>
              <a:t>Objetivo</a:t>
            </a:r>
            <a:r>
              <a:rPr lang="es-ES" dirty="0" smtClean="0">
                <a:solidFill>
                  <a:schemeClr val="accent1"/>
                </a:solidFill>
              </a:rPr>
              <a:t>: </a:t>
            </a:r>
            <a:r>
              <a:rPr lang="es-ES" dirty="0" smtClean="0"/>
              <a:t>Estandarizar la generación y uso de la información Geográfica</a:t>
            </a:r>
          </a:p>
          <a:p>
            <a:pPr>
              <a:buNone/>
            </a:pPr>
            <a:r>
              <a:rPr lang="es-ES" dirty="0" smtClean="0"/>
              <a:t>	 nacional, de modo de permitir su interoperabilidad entre los diferentes organismos públicos, a través de la </a:t>
            </a:r>
            <a:r>
              <a:rPr lang="es-MX" dirty="0" smtClean="0"/>
              <a:t>generación de 19 de normas chilenas de </a:t>
            </a:r>
          </a:p>
          <a:p>
            <a:pPr>
              <a:buNone/>
            </a:pPr>
            <a:r>
              <a:rPr lang="es-MX" dirty="0" smtClean="0"/>
              <a:t>	Información Geográfica </a:t>
            </a:r>
            <a:r>
              <a:rPr lang="es-ES" dirty="0" smtClean="0"/>
              <a:t>correspondientes a la familia ISO 19100</a:t>
            </a:r>
            <a:r>
              <a:rPr lang="es-MX" dirty="0" smtClean="0"/>
              <a:t>. </a:t>
            </a:r>
          </a:p>
          <a:p>
            <a:pPr>
              <a:buNone/>
            </a:pPr>
            <a:endParaRPr lang="es-MX" sz="800" dirty="0" smtClean="0"/>
          </a:p>
          <a:p>
            <a:r>
              <a:rPr lang="es-MX" b="1" dirty="0" smtClean="0">
                <a:solidFill>
                  <a:schemeClr val="accent1"/>
                </a:solidFill>
              </a:rPr>
              <a:t>Miembros Participantes</a:t>
            </a:r>
            <a:endParaRPr lang="es-CL" b="1" dirty="0" smtClean="0">
              <a:solidFill>
                <a:schemeClr val="accent1"/>
              </a:solidFill>
            </a:endParaRPr>
          </a:p>
          <a:p>
            <a:pPr>
              <a:buNone/>
            </a:pPr>
            <a:r>
              <a:rPr lang="es-ES" b="1" dirty="0" smtClean="0">
                <a:solidFill>
                  <a:schemeClr val="accent1"/>
                </a:solidFill>
              </a:rPr>
              <a:t>		- Mandante</a:t>
            </a:r>
            <a:r>
              <a:rPr lang="es-ES" dirty="0" smtClean="0">
                <a:solidFill>
                  <a:schemeClr val="accent1"/>
                </a:solidFill>
              </a:rPr>
              <a:t>: </a:t>
            </a:r>
            <a:r>
              <a:rPr lang="es-ES" dirty="0" smtClean="0"/>
              <a:t>Ministerio de Bienes Nacionales (MBN)</a:t>
            </a:r>
          </a:p>
          <a:p>
            <a:pPr>
              <a:buNone/>
            </a:pPr>
            <a:r>
              <a:rPr lang="es-ES" b="1" dirty="0" smtClean="0">
                <a:solidFill>
                  <a:schemeClr val="accent1"/>
                </a:solidFill>
              </a:rPr>
              <a:t>		- Ejecutor</a:t>
            </a:r>
            <a:r>
              <a:rPr lang="es-ES" dirty="0" smtClean="0">
                <a:solidFill>
                  <a:schemeClr val="accent1"/>
                </a:solidFill>
              </a:rPr>
              <a:t>: </a:t>
            </a:r>
            <a:r>
              <a:rPr lang="es-CL" dirty="0" smtClean="0"/>
              <a:t>Instituto Nacional de Normalización (</a:t>
            </a:r>
            <a:r>
              <a:rPr lang="es-ES" dirty="0" smtClean="0"/>
              <a:t>INN)</a:t>
            </a:r>
          </a:p>
          <a:p>
            <a:pPr>
              <a:buNone/>
            </a:pPr>
            <a:endParaRPr lang="es-ES" dirty="0" smtClean="0">
              <a:solidFill>
                <a:schemeClr val="accent1"/>
              </a:solidFill>
            </a:endParaRPr>
          </a:p>
          <a:p>
            <a:pPr>
              <a:buNone/>
            </a:pPr>
            <a:r>
              <a:rPr lang="es-ES" dirty="0" smtClean="0">
                <a:solidFill>
                  <a:schemeClr val="accent1"/>
                </a:solidFill>
              </a:rPr>
              <a:t>		- </a:t>
            </a:r>
            <a:r>
              <a:rPr lang="es-ES" b="1" i="1" dirty="0" smtClean="0">
                <a:solidFill>
                  <a:schemeClr val="accent1"/>
                </a:solidFill>
              </a:rPr>
              <a:t>Comité de Vinculados </a:t>
            </a:r>
            <a:r>
              <a:rPr lang="es-ES" dirty="0" smtClean="0">
                <a:solidFill>
                  <a:schemeClr val="accent1"/>
                </a:solidFill>
              </a:rPr>
              <a:t>: </a:t>
            </a:r>
            <a:r>
              <a:rPr lang="es-ES" dirty="0" smtClean="0">
                <a:solidFill>
                  <a:schemeClr val="tx1"/>
                </a:solidFill>
              </a:rPr>
              <a:t>Evalúa los avances del proyecto </a:t>
            </a:r>
          </a:p>
          <a:p>
            <a:pPr>
              <a:buNone/>
            </a:pPr>
            <a:r>
              <a:rPr lang="es-ES" b="1" dirty="0" smtClean="0">
                <a:solidFill>
                  <a:schemeClr val="tx1"/>
                </a:solidFill>
              </a:rPr>
              <a:t>							      </a:t>
            </a:r>
            <a:r>
              <a:rPr lang="es-ES" b="1" dirty="0" smtClean="0">
                <a:solidFill>
                  <a:schemeClr val="accent4">
                    <a:lumMod val="75000"/>
                  </a:schemeClr>
                </a:solidFill>
              </a:rPr>
              <a:t>IGM - SAF - SHOA - CIREN - MOP  - INN - MBN </a:t>
            </a:r>
            <a:r>
              <a:rPr lang="es-ES" dirty="0" smtClean="0">
                <a:solidFill>
                  <a:schemeClr val="accent1"/>
                </a:solidFill>
              </a:rPr>
              <a:t>	</a:t>
            </a:r>
          </a:p>
          <a:p>
            <a:pPr>
              <a:buNone/>
            </a:pPr>
            <a:r>
              <a:rPr lang="es-ES" dirty="0" smtClean="0">
                <a:solidFill>
                  <a:schemeClr val="accent1"/>
                </a:solidFill>
              </a:rPr>
              <a:t>							</a:t>
            </a:r>
          </a:p>
          <a:p>
            <a:pPr>
              <a:buNone/>
            </a:pPr>
            <a:r>
              <a:rPr lang="es-ES" dirty="0" smtClean="0">
                <a:solidFill>
                  <a:schemeClr val="accent1"/>
                </a:solidFill>
              </a:rPr>
              <a:t>		- </a:t>
            </a:r>
            <a:r>
              <a:rPr lang="es-ES" b="1" i="1" dirty="0" smtClean="0">
                <a:solidFill>
                  <a:schemeClr val="accent1"/>
                </a:solidFill>
              </a:rPr>
              <a:t>Comité Técnico</a:t>
            </a:r>
            <a:r>
              <a:rPr lang="es-ES" dirty="0" smtClean="0">
                <a:solidFill>
                  <a:schemeClr val="accent1"/>
                </a:solidFill>
              </a:rPr>
              <a:t>:  </a:t>
            </a:r>
            <a:r>
              <a:rPr lang="es-ES" dirty="0" smtClean="0">
                <a:solidFill>
                  <a:schemeClr val="tx1"/>
                </a:solidFill>
              </a:rPr>
              <a:t>Instancia donde se estudia y se busca el conceso necesario        						para establecer las normas nacionales</a:t>
            </a:r>
          </a:p>
          <a:p>
            <a:pPr>
              <a:buNone/>
            </a:pPr>
            <a:r>
              <a:rPr lang="es-ES" dirty="0" smtClean="0">
                <a:solidFill>
                  <a:schemeClr val="tx1"/>
                </a:solidFill>
              </a:rPr>
              <a:t>						</a:t>
            </a:r>
            <a:endParaRPr lang="es-ES" dirty="0" smtClean="0">
              <a:solidFill>
                <a:schemeClr val="accent4">
                  <a:lumMod val="75000"/>
                </a:schemeClr>
              </a:solidFill>
            </a:endParaRPr>
          </a:p>
          <a:p>
            <a:r>
              <a:rPr lang="es-ES" b="1" dirty="0" smtClean="0">
                <a:solidFill>
                  <a:schemeClr val="accent1"/>
                </a:solidFill>
              </a:rPr>
              <a:t>Financiamiento</a:t>
            </a:r>
            <a:r>
              <a:rPr lang="es-ES" dirty="0" smtClean="0"/>
              <a:t>: Fondos Innova CORFO para la Innovación</a:t>
            </a:r>
          </a:p>
          <a:p>
            <a:r>
              <a:rPr lang="es-ES" b="1" dirty="0" smtClean="0">
                <a:solidFill>
                  <a:schemeClr val="accent1"/>
                </a:solidFill>
              </a:rPr>
              <a:t>Plazo de Ejecución</a:t>
            </a:r>
            <a:r>
              <a:rPr lang="es-ES" dirty="0" smtClean="0"/>
              <a:t>: 36 meses</a:t>
            </a:r>
          </a:p>
          <a:p>
            <a:endParaRPr lang="es-ES" dirty="0" smtClean="0"/>
          </a:p>
          <a:p>
            <a:endParaRPr lang="es-ES" dirty="0" smtClean="0"/>
          </a:p>
          <a:p>
            <a:pPr>
              <a:buNone/>
            </a:pPr>
            <a:endParaRPr lang="es-CL"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152400"/>
            <a:ext cx="8705880" cy="561956"/>
          </a:xfrm>
        </p:spPr>
        <p:txBody>
          <a:bodyPr/>
          <a:lstStyle/>
          <a:p>
            <a:r>
              <a:rPr lang="es-MX" sz="2000" b="1" dirty="0" smtClean="0">
                <a:latin typeface="Verdana" charset="0"/>
                <a:cs typeface="Verdana" pitchFamily="34" charset="0"/>
              </a:rPr>
              <a:t>Descripción General del Proyecto: </a:t>
            </a:r>
            <a:r>
              <a:rPr lang="es-ES" b="1" dirty="0" smtClean="0">
                <a:solidFill>
                  <a:schemeClr val="accent1"/>
                </a:solidFill>
              </a:rPr>
              <a:t/>
            </a:r>
            <a:br>
              <a:rPr lang="es-ES" b="1" dirty="0" smtClean="0">
                <a:solidFill>
                  <a:schemeClr val="accent1"/>
                </a:solidFill>
              </a:rPr>
            </a:br>
            <a:endParaRPr lang="es-CL" b="1" dirty="0"/>
          </a:p>
        </p:txBody>
      </p:sp>
      <p:sp>
        <p:nvSpPr>
          <p:cNvPr id="3" name="2 Marcador de contenido"/>
          <p:cNvSpPr>
            <a:spLocks noGrp="1"/>
          </p:cNvSpPr>
          <p:nvPr>
            <p:ph idx="1"/>
          </p:nvPr>
        </p:nvSpPr>
        <p:spPr>
          <a:xfrm>
            <a:off x="152400" y="571480"/>
            <a:ext cx="8348690" cy="6000792"/>
          </a:xfrm>
        </p:spPr>
        <p:txBody>
          <a:bodyPr/>
          <a:lstStyle/>
          <a:p>
            <a:pPr>
              <a:buNone/>
            </a:pPr>
            <a:r>
              <a:rPr lang="es-ES" b="1" dirty="0" smtClean="0">
                <a:solidFill>
                  <a:schemeClr val="accent1"/>
                </a:solidFill>
              </a:rPr>
              <a:t>Resultados esperados:</a:t>
            </a:r>
          </a:p>
          <a:p>
            <a:pPr>
              <a:buNone/>
            </a:pPr>
            <a:endParaRPr lang="es-ES" b="1" dirty="0" smtClean="0">
              <a:solidFill>
                <a:srgbClr val="006CB7"/>
              </a:solidFill>
              <a:latin typeface="Verdana" charset="0"/>
              <a:cs typeface="Verdana" pitchFamily="34" charset="0"/>
            </a:endParaRPr>
          </a:p>
          <a:p>
            <a:pPr>
              <a:buNone/>
            </a:pPr>
            <a:r>
              <a:rPr lang="es-ES" b="1" dirty="0" smtClean="0">
                <a:solidFill>
                  <a:schemeClr val="accent1"/>
                </a:solidFill>
              </a:rPr>
              <a:t>1- Normas Chilenas de Información Geográfica </a:t>
            </a:r>
          </a:p>
          <a:p>
            <a:pPr>
              <a:buFont typeface="Arial" pitchFamily="34" charset="0"/>
              <a:buChar char="•"/>
            </a:pPr>
            <a:r>
              <a:rPr lang="es-ES" dirty="0" smtClean="0"/>
              <a:t>19 Normas Chilenas correspondientes a la familia ISO 19100, siguiendo el proceso estandarizado que establece el Instituto Nacional de Normalización de Chile (INN) para el desarrollo de cada una de ellas. </a:t>
            </a:r>
          </a:p>
          <a:p>
            <a:pPr>
              <a:buNone/>
            </a:pPr>
            <a:endParaRPr lang="es-ES" dirty="0" smtClean="0"/>
          </a:p>
          <a:p>
            <a:pPr lvl="0">
              <a:buNone/>
            </a:pPr>
            <a:r>
              <a:rPr lang="es-ES" b="1" dirty="0" smtClean="0">
                <a:solidFill>
                  <a:schemeClr val="accent1"/>
                </a:solidFill>
              </a:rPr>
              <a:t>2- Manual de Aplicación de Normas Chilenas de Información Geográfica </a:t>
            </a:r>
          </a:p>
          <a:p>
            <a:pPr marL="0" lvl="0" indent="0" algn="just" defTabSz="914400" eaLnBrk="1" hangingPunct="1">
              <a:spcBef>
                <a:spcPct val="0"/>
              </a:spcBef>
              <a:buNone/>
            </a:pPr>
            <a:endParaRPr lang="es-ES" dirty="0" smtClean="0">
              <a:ea typeface="Times New Roman" pitchFamily="18" charset="0"/>
              <a:cs typeface="Arial" pitchFamily="34" charset="0"/>
            </a:endParaRPr>
          </a:p>
          <a:p>
            <a:pPr marL="361950" lvl="0" indent="-361950" algn="just" defTabSz="914400" eaLnBrk="1" hangingPunct="1">
              <a:spcBef>
                <a:spcPct val="0"/>
              </a:spcBef>
              <a:buFont typeface="Arial" pitchFamily="34" charset="0"/>
              <a:buChar char="•"/>
            </a:pPr>
            <a:r>
              <a:rPr lang="es-ES" dirty="0" smtClean="0">
                <a:ea typeface="Times New Roman" pitchFamily="18" charset="0"/>
                <a:cs typeface="Arial" pitchFamily="34" charset="0"/>
              </a:rPr>
              <a:t>D</a:t>
            </a:r>
            <a:r>
              <a:rPr lang="es-ES" dirty="0" smtClean="0">
                <a:solidFill>
                  <a:schemeClr val="tx1"/>
                </a:solidFill>
                <a:ea typeface="Times New Roman" pitchFamily="18" charset="0"/>
                <a:cs typeface="Arial" pitchFamily="34" charset="0"/>
              </a:rPr>
              <a:t>ocumento didáctico para el uso de las normas generadas en el trabajo       cotidiano de las instituciones (de distribución gratuita). </a:t>
            </a:r>
            <a:endParaRPr lang="es-MX" dirty="0" smtClean="0"/>
          </a:p>
          <a:p>
            <a:pPr>
              <a:buNone/>
            </a:pPr>
            <a:endParaRPr lang="es-MX" dirty="0" smtClean="0"/>
          </a:p>
          <a:p>
            <a:pPr>
              <a:buNone/>
            </a:pPr>
            <a:r>
              <a:rPr lang="es-CL" b="1" dirty="0" smtClean="0">
                <a:solidFill>
                  <a:schemeClr val="accent1"/>
                </a:solidFill>
              </a:rPr>
              <a:t>3- Actividades de Difusión </a:t>
            </a:r>
            <a:r>
              <a:rPr lang="es-ES" b="1" dirty="0" smtClean="0">
                <a:solidFill>
                  <a:schemeClr val="accent1"/>
                </a:solidFill>
              </a:rPr>
              <a:t>de Normas Chilenas de Información Geográfica </a:t>
            </a:r>
            <a:r>
              <a:rPr lang="es-CL" b="1" dirty="0" smtClean="0">
                <a:solidFill>
                  <a:schemeClr val="accent1"/>
                </a:solidFill>
              </a:rPr>
              <a:t>(Charlas y Seminarios)</a:t>
            </a:r>
          </a:p>
          <a:p>
            <a:pPr marL="0" lvl="0" indent="0" algn="just" defTabSz="914400" eaLnBrk="1" hangingPunct="1">
              <a:spcBef>
                <a:spcPct val="0"/>
              </a:spcBef>
              <a:buNone/>
            </a:pPr>
            <a:endParaRPr lang="es-CL" dirty="0" smtClean="0">
              <a:ea typeface="Times New Roman" pitchFamily="18" charset="0"/>
              <a:cs typeface="Arial" pitchFamily="34" charset="0"/>
            </a:endParaRPr>
          </a:p>
          <a:p>
            <a:pPr marL="0" lvl="0" indent="0" algn="just" defTabSz="914400" eaLnBrk="1" hangingPunct="1">
              <a:spcBef>
                <a:spcPct val="0"/>
              </a:spcBef>
              <a:buFont typeface="Arial" pitchFamily="34" charset="0"/>
              <a:buChar char="•"/>
            </a:pPr>
            <a:r>
              <a:rPr lang="es-CL" dirty="0" smtClean="0">
                <a:ea typeface="Times New Roman" pitchFamily="18" charset="0"/>
                <a:cs typeface="Arial" pitchFamily="34" charset="0"/>
              </a:rPr>
              <a:t>    C</a:t>
            </a:r>
            <a:r>
              <a:rPr lang="es-CL" dirty="0" smtClean="0">
                <a:solidFill>
                  <a:schemeClr val="tx1"/>
                </a:solidFill>
                <a:ea typeface="Times New Roman" pitchFamily="18" charset="0"/>
                <a:cs typeface="Arial" pitchFamily="34" charset="0"/>
              </a:rPr>
              <a:t>uatro charlas técnicas en las regiones. </a:t>
            </a:r>
          </a:p>
          <a:p>
            <a:pPr marL="0" lvl="0" indent="0" algn="just" defTabSz="914400" eaLnBrk="1" hangingPunct="1">
              <a:spcBef>
                <a:spcPct val="0"/>
              </a:spcBef>
            </a:pPr>
            <a:endParaRPr lang="es-CL" sz="1000" dirty="0" smtClean="0">
              <a:ea typeface="Times New Roman" pitchFamily="18" charset="0"/>
              <a:cs typeface="Arial" pitchFamily="34" charset="0"/>
            </a:endParaRPr>
          </a:p>
          <a:p>
            <a:pPr marL="0" lvl="0" indent="0" algn="just" defTabSz="914400" eaLnBrk="1" hangingPunct="1">
              <a:spcBef>
                <a:spcPct val="0"/>
              </a:spcBef>
              <a:buFont typeface="Arial" pitchFamily="34" charset="0"/>
              <a:buChar char="•"/>
            </a:pPr>
            <a:r>
              <a:rPr lang="es-CL" dirty="0" smtClean="0">
                <a:ea typeface="Times New Roman" pitchFamily="18" charset="0"/>
                <a:cs typeface="Arial" pitchFamily="34" charset="0"/>
              </a:rPr>
              <a:t>    D</a:t>
            </a:r>
            <a:r>
              <a:rPr lang="es-CL" dirty="0" smtClean="0">
                <a:solidFill>
                  <a:schemeClr val="tx1"/>
                </a:solidFill>
                <a:ea typeface="Times New Roman" pitchFamily="18" charset="0"/>
                <a:cs typeface="Arial" pitchFamily="34" charset="0"/>
              </a:rPr>
              <a:t>os seminarios en Santiago.   </a:t>
            </a:r>
            <a:endParaRPr lang="es-CL" dirty="0" smtClean="0">
              <a:solidFill>
                <a:schemeClr val="tx1"/>
              </a:solidFill>
            </a:endParaRPr>
          </a:p>
          <a:p>
            <a:pPr>
              <a:buNone/>
            </a:pPr>
            <a:endParaRPr lang="es-CL" dirty="0"/>
          </a:p>
        </p:txBody>
      </p:sp>
      <p:sp>
        <p:nvSpPr>
          <p:cNvPr id="4"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500034" y="1009667"/>
            <a:ext cx="7905750" cy="4848225"/>
          </a:xfrm>
          <a:prstGeom prst="rect">
            <a:avLst/>
          </a:prstGeom>
          <a:noFill/>
          <a:ln w="9525">
            <a:noFill/>
            <a:miter lim="800000"/>
            <a:headEnd/>
            <a:tailEnd/>
          </a:ln>
          <a:effectLst/>
        </p:spPr>
      </p:pic>
      <p:sp>
        <p:nvSpPr>
          <p:cNvPr id="6" name="1 Título"/>
          <p:cNvSpPr>
            <a:spLocks noGrp="1"/>
          </p:cNvSpPr>
          <p:nvPr>
            <p:ph type="title"/>
          </p:nvPr>
        </p:nvSpPr>
        <p:spPr/>
        <p:txBody>
          <a:bodyPr/>
          <a:lstStyle/>
          <a:p>
            <a:r>
              <a:rPr lang="es-MX" sz="2000" b="1" dirty="0" smtClean="0">
                <a:latin typeface="Verdana" charset="0"/>
                <a:cs typeface="Verdana" pitchFamily="34" charset="0"/>
              </a:rPr>
              <a:t>Descripción General del Proyecto</a:t>
            </a:r>
            <a:br>
              <a:rPr lang="es-MX" sz="2000" b="1" dirty="0" smtClean="0">
                <a:latin typeface="Verdana" charset="0"/>
                <a:cs typeface="Verdana" pitchFamily="34" charset="0"/>
              </a:rPr>
            </a:br>
            <a:endParaRPr lang="es-CL" sz="2000" b="1" dirty="0">
              <a:latin typeface="Verdana" charset="0"/>
              <a:cs typeface="Verdana" pitchFamily="34" charset="0"/>
            </a:endParaRPr>
          </a:p>
        </p:txBody>
      </p:sp>
      <p:sp>
        <p:nvSpPr>
          <p:cNvPr id="4"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24"/>
            <a:ext cx="8563004" cy="633394"/>
          </a:xfrm>
        </p:spPr>
        <p:txBody>
          <a:bodyPr/>
          <a:lstStyle/>
          <a:p>
            <a:pPr lvl="1">
              <a:lnSpc>
                <a:spcPct val="200000"/>
              </a:lnSpc>
            </a:pPr>
            <a:r>
              <a:rPr lang="es-MX" sz="2000" b="1" dirty="0" smtClean="0"/>
              <a:t>Estado de avance y metas del proyecto para el año 2011</a:t>
            </a:r>
          </a:p>
        </p:txBody>
      </p:sp>
      <p:graphicFrame>
        <p:nvGraphicFramePr>
          <p:cNvPr id="8" name="7 Tabla"/>
          <p:cNvGraphicFramePr>
            <a:graphicFrameLocks noGrp="1"/>
          </p:cNvGraphicFramePr>
          <p:nvPr/>
        </p:nvGraphicFramePr>
        <p:xfrm>
          <a:off x="642910" y="1142984"/>
          <a:ext cx="7668873" cy="4774054"/>
        </p:xfrm>
        <a:graphic>
          <a:graphicData uri="http://schemas.openxmlformats.org/drawingml/2006/table">
            <a:tbl>
              <a:tblPr>
                <a:effectLst>
                  <a:outerShdw blurRad="50800" dist="38100" algn="l" rotWithShape="0">
                    <a:prstClr val="black">
                      <a:alpha val="40000"/>
                    </a:prstClr>
                  </a:outerShdw>
                </a:effectLst>
              </a:tblPr>
              <a:tblGrid>
                <a:gridCol w="1881658"/>
                <a:gridCol w="543958"/>
                <a:gridCol w="402658"/>
                <a:gridCol w="402658"/>
                <a:gridCol w="402658"/>
                <a:gridCol w="402658"/>
                <a:gridCol w="403625"/>
                <a:gridCol w="403625"/>
                <a:gridCol w="403625"/>
                <a:gridCol w="403625"/>
                <a:gridCol w="403625"/>
                <a:gridCol w="403625"/>
                <a:gridCol w="403625"/>
                <a:gridCol w="403625"/>
                <a:gridCol w="403625"/>
              </a:tblGrid>
              <a:tr h="642942">
                <a:tc rowSpan="2">
                  <a:txBody>
                    <a:bodyPr/>
                    <a:lstStyle/>
                    <a:p>
                      <a:pPr algn="ctr">
                        <a:spcAft>
                          <a:spcPts val="0"/>
                        </a:spcAft>
                      </a:pPr>
                      <a:r>
                        <a:rPr lang="es-CL" sz="1400" b="1" kern="1200" noProof="0" dirty="0" smtClean="0">
                          <a:solidFill>
                            <a:schemeClr val="tx1"/>
                          </a:solidFill>
                          <a:latin typeface="Arial"/>
                          <a:ea typeface="Times New Roman"/>
                          <a:cs typeface="Tahoma"/>
                        </a:rPr>
                        <a:t>Etapas del Proyecto</a:t>
                      </a:r>
                      <a:endParaRPr lang="es-CL" sz="1400" b="1" kern="1200" noProof="0" dirty="0">
                        <a:solidFill>
                          <a:schemeClr val="tx1"/>
                        </a:solidFill>
                        <a:latin typeface="Arial"/>
                        <a:ea typeface="Times New Roman"/>
                        <a:cs typeface="Tahoma"/>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71755" marR="71755" algn="ctr">
                        <a:spcAft>
                          <a:spcPts val="0"/>
                        </a:spcAft>
                      </a:pPr>
                      <a:endParaRPr lang="en-US" sz="900" b="1" kern="1200" dirty="0" smtClean="0">
                        <a:solidFill>
                          <a:schemeClr val="tx1"/>
                        </a:solidFill>
                        <a:latin typeface="Arial"/>
                        <a:ea typeface="Times New Roman"/>
                        <a:cs typeface="Tahoma"/>
                      </a:endParaRPr>
                    </a:p>
                    <a:p>
                      <a:pPr marL="71755" marR="71755" algn="ctr" defTabSz="914400" rtl="0" eaLnBrk="1" latinLnBrk="0" hangingPunct="1">
                        <a:spcAft>
                          <a:spcPts val="0"/>
                        </a:spcAft>
                      </a:pPr>
                      <a:r>
                        <a:rPr lang="en-US" sz="1400" b="1" kern="1200" dirty="0" smtClean="0">
                          <a:solidFill>
                            <a:schemeClr val="tx1"/>
                          </a:solidFill>
                          <a:latin typeface="Arial"/>
                          <a:ea typeface="Times New Roman"/>
                          <a:cs typeface="Tahoma"/>
                        </a:rPr>
                        <a:t>2010</a:t>
                      </a:r>
                    </a:p>
                    <a:p>
                      <a:pPr marL="71755" marR="71755" algn="ctr" defTabSz="914400" rtl="0" eaLnBrk="1" latinLnBrk="0" hangingPunct="1">
                        <a:spcAft>
                          <a:spcPts val="0"/>
                        </a:spcAft>
                      </a:pPr>
                      <a:endParaRPr lang="en-US" sz="1400" b="1" kern="1200" dirty="0" smtClean="0">
                        <a:solidFill>
                          <a:schemeClr val="tx1"/>
                        </a:solidFill>
                        <a:latin typeface="Arial"/>
                        <a:ea typeface="Times New Roman"/>
                        <a:cs typeface="Tahoma"/>
                      </a:endParaRPr>
                    </a:p>
                  </a:txBody>
                  <a:tcPr marL="65607" marR="65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8">
                  <a:txBody>
                    <a:bodyPr/>
                    <a:lstStyle/>
                    <a:p>
                      <a:pPr marL="71755" marR="71755" algn="ctr">
                        <a:spcAft>
                          <a:spcPts val="0"/>
                        </a:spcAft>
                      </a:pPr>
                      <a:endParaRPr lang="en-US" sz="1100" b="1" kern="1200" dirty="0" smtClean="0">
                        <a:solidFill>
                          <a:schemeClr val="tx1"/>
                        </a:solidFill>
                        <a:latin typeface="Arial"/>
                        <a:ea typeface="Times New Roman"/>
                        <a:cs typeface="Tahoma"/>
                      </a:endParaRPr>
                    </a:p>
                    <a:p>
                      <a:pPr marL="71755" marR="71755" algn="ctr">
                        <a:spcAft>
                          <a:spcPts val="0"/>
                        </a:spcAft>
                      </a:pPr>
                      <a:r>
                        <a:rPr lang="en-US" sz="1400" b="1" kern="1200" dirty="0" smtClean="0">
                          <a:solidFill>
                            <a:schemeClr val="tx1"/>
                          </a:solidFill>
                          <a:latin typeface="Arial"/>
                          <a:ea typeface="Times New Roman"/>
                          <a:cs typeface="Tahoma"/>
                        </a:rPr>
                        <a:t>2011</a:t>
                      </a:r>
                    </a:p>
                    <a:p>
                      <a:pPr marL="71755" marR="71755" algn="ctr">
                        <a:spcAft>
                          <a:spcPts val="0"/>
                        </a:spcAft>
                      </a:pPr>
                      <a:endParaRPr lang="es-CL" sz="1400" b="1" kern="1200" noProof="0" dirty="0" smtClean="0">
                        <a:solidFill>
                          <a:schemeClr val="tx1"/>
                        </a:solidFill>
                        <a:latin typeface="Arial"/>
                        <a:ea typeface="Times New Roman"/>
                        <a:cs typeface="Tahoma"/>
                      </a:endParaRPr>
                    </a:p>
                    <a:p>
                      <a:pPr marL="71755" marR="71755"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s-CL" sz="1400" b="1" kern="1200" noProof="0" dirty="0" smtClean="0">
                        <a:solidFill>
                          <a:schemeClr val="tx1"/>
                        </a:solidFill>
                        <a:latin typeface="Arial"/>
                        <a:ea typeface="Times New Roman"/>
                        <a:cs typeface="Tahoma"/>
                      </a:endParaRPr>
                    </a:p>
                  </a:txBody>
                  <a:tcPr marL="65607" marR="65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marL="71755" marR="71755" algn="just">
                        <a:spcAft>
                          <a:spcPts val="0"/>
                        </a:spcAft>
                      </a:pP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930415">
                <a:tc vMerge="1">
                  <a:txBody>
                    <a:bodyPr/>
                    <a:lstStyle/>
                    <a:p>
                      <a:pPr algn="just">
                        <a:spcAft>
                          <a:spcPts val="0"/>
                        </a:spcAft>
                      </a:pPr>
                      <a:endParaRPr lang="en-US" sz="1100" dirty="0">
                        <a:latin typeface="Times New Roman"/>
                        <a:ea typeface="Times New Roman"/>
                        <a:cs typeface="Times New Roman"/>
                      </a:endParaRPr>
                    </a:p>
                  </a:txBody>
                  <a:tcPr marL="65607" marR="65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just">
                        <a:spcAft>
                          <a:spcPts val="0"/>
                        </a:spcAft>
                      </a:pPr>
                      <a:r>
                        <a:rPr lang="es-ES" sz="1100" b="1" dirty="0">
                          <a:latin typeface="Arial"/>
                          <a:ea typeface="Times New Roman"/>
                          <a:cs typeface="Tahoma"/>
                        </a:rPr>
                        <a:t>19101</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19101-2</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19103</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19104</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19105</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19106</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71755" marR="71755" algn="just">
                        <a:spcAft>
                          <a:spcPts val="0"/>
                        </a:spcAft>
                      </a:pPr>
                      <a:r>
                        <a:rPr lang="es-ES" sz="1100" b="1" dirty="0">
                          <a:latin typeface="Arial"/>
                          <a:ea typeface="Times New Roman"/>
                          <a:cs typeface="Tahoma"/>
                        </a:rPr>
                        <a:t>19109</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pt-BR" sz="1100" b="1" dirty="0">
                          <a:latin typeface="Arial"/>
                          <a:ea typeface="Times New Roman"/>
                          <a:cs typeface="Tahoma"/>
                        </a:rPr>
                        <a:t>19115</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pt-BR" sz="1100" b="1" dirty="0">
                          <a:latin typeface="Arial"/>
                          <a:ea typeface="Times New Roman"/>
                          <a:cs typeface="Tahoma"/>
                        </a:rPr>
                        <a:t>19139</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en-US" sz="1100" b="1" dirty="0">
                          <a:latin typeface="Arial"/>
                          <a:ea typeface="Times New Roman"/>
                          <a:cs typeface="Tahoma"/>
                        </a:rPr>
                        <a:t>19115-2</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es-ES" sz="1100" b="1" dirty="0">
                          <a:latin typeface="Arial"/>
                          <a:ea typeface="Times New Roman"/>
                          <a:cs typeface="Tahoma"/>
                        </a:rPr>
                        <a:t>19111</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es-ES" sz="1100" b="1" dirty="0">
                          <a:latin typeface="Arial"/>
                          <a:ea typeface="Times New Roman"/>
                          <a:cs typeface="Tahoma"/>
                        </a:rPr>
                        <a:t>19110</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es-ES" sz="1100" b="1" dirty="0">
                          <a:latin typeface="Arial"/>
                          <a:ea typeface="Times New Roman"/>
                          <a:cs typeface="Tahoma"/>
                        </a:rPr>
                        <a:t>19113</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71755" marR="71755" algn="just">
                        <a:spcAft>
                          <a:spcPts val="0"/>
                        </a:spcAft>
                      </a:pPr>
                      <a:r>
                        <a:rPr lang="es-ES" sz="1100" b="1" dirty="0">
                          <a:latin typeface="Arial"/>
                          <a:ea typeface="Times New Roman"/>
                          <a:cs typeface="Tahoma"/>
                        </a:rPr>
                        <a:t>19114</a:t>
                      </a:r>
                      <a:endParaRPr lang="en-US" sz="1100" dirty="0">
                        <a:latin typeface="Times New Roman"/>
                        <a:ea typeface="Times New Roman"/>
                        <a:cs typeface="Times New Roman"/>
                      </a:endParaRPr>
                    </a:p>
                  </a:txBody>
                  <a:tcPr marL="65607" marR="6560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29471">
                <a:tc>
                  <a:txBody>
                    <a:bodyPr/>
                    <a:lstStyle/>
                    <a:p>
                      <a:pPr>
                        <a:spcAft>
                          <a:spcPts val="0"/>
                        </a:spcAft>
                      </a:pPr>
                      <a:r>
                        <a:rPr lang="es-MX" sz="1100" dirty="0">
                          <a:latin typeface="Arial"/>
                          <a:ea typeface="Times New Roman"/>
                          <a:cs typeface="Times New Roman"/>
                        </a:rPr>
                        <a:t>Traducción al español</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a:solidFill>
                            <a:schemeClr val="tx1"/>
                          </a:solidFill>
                          <a:latin typeface="Arial"/>
                          <a:ea typeface="Times New Roman"/>
                          <a:cs typeface="Times New Roman"/>
                        </a:rPr>
                        <a:t>x</a:t>
                      </a:r>
                      <a:endParaRPr lang="en-US"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a:solidFill>
                            <a:schemeClr val="tx1"/>
                          </a:solidFill>
                          <a:latin typeface="Arial"/>
                          <a:ea typeface="Times New Roman"/>
                          <a:cs typeface="Times New Roman"/>
                        </a:rPr>
                        <a:t>x</a:t>
                      </a:r>
                      <a:endParaRPr lang="en-US"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4205">
                <a:tc>
                  <a:txBody>
                    <a:bodyPr/>
                    <a:lstStyle/>
                    <a:p>
                      <a:pPr>
                        <a:spcAft>
                          <a:spcPts val="0"/>
                        </a:spcAft>
                      </a:pPr>
                      <a:r>
                        <a:rPr lang="es-MX" sz="1100" dirty="0">
                          <a:latin typeface="Arial"/>
                          <a:ea typeface="Times New Roman"/>
                          <a:cs typeface="Times New Roman"/>
                        </a:rPr>
                        <a:t>Elaboración Anteproyecto Norma</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a:solidFill>
                            <a:schemeClr val="tx1"/>
                          </a:solidFill>
                          <a:latin typeface="Arial"/>
                          <a:ea typeface="Times New Roman"/>
                          <a:cs typeface="Times New Roman"/>
                        </a:rPr>
                        <a:t>x</a:t>
                      </a:r>
                      <a:endParaRPr lang="en-US"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s-MX"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969">
                <a:tc>
                  <a:txBody>
                    <a:bodyPr/>
                    <a:lstStyle/>
                    <a:p>
                      <a:pPr>
                        <a:spcAft>
                          <a:spcPts val="0"/>
                        </a:spcAft>
                      </a:pPr>
                      <a:r>
                        <a:rPr lang="es-MX" sz="1100" dirty="0">
                          <a:latin typeface="Arial"/>
                          <a:ea typeface="Times New Roman"/>
                          <a:cs typeface="Times New Roman"/>
                        </a:rPr>
                        <a:t>Envío a Consulta Pública</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969">
                <a:tc>
                  <a:txBody>
                    <a:bodyPr/>
                    <a:lstStyle/>
                    <a:p>
                      <a:pPr>
                        <a:spcAft>
                          <a:spcPts val="0"/>
                        </a:spcAft>
                      </a:pPr>
                      <a:r>
                        <a:rPr lang="es-MX" sz="1100" dirty="0">
                          <a:latin typeface="Arial"/>
                          <a:ea typeface="Times New Roman"/>
                          <a:cs typeface="Times New Roman"/>
                        </a:rPr>
                        <a:t>Resumen Observaciones</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s-MX" sz="1100" b="1">
                          <a:latin typeface="Arial"/>
                          <a:ea typeface="Times New Roman"/>
                          <a:cs typeface="Times New Roman"/>
                        </a:rPr>
                        <a:t>x</a:t>
                      </a:r>
                      <a:endParaRPr lang="en-US" sz="110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a:latin typeface="Arial"/>
                          <a:ea typeface="Times New Roman"/>
                          <a:cs typeface="Times New Roman"/>
                        </a:rPr>
                        <a:t>x</a:t>
                      </a:r>
                      <a:endParaRPr lang="en-US" sz="110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a:latin typeface="Arial"/>
                          <a:ea typeface="Times New Roman"/>
                          <a:cs typeface="Times New Roman"/>
                        </a:rPr>
                        <a:t>x</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dirty="0" smtClean="0">
                          <a:latin typeface="Arial"/>
                          <a:ea typeface="Times New Roman"/>
                          <a:cs typeface="Times New Roman"/>
                        </a:rPr>
                        <a:t>x</a:t>
                      </a:r>
                      <a:endParaRPr lang="es-MX" sz="1100" b="1"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s-MX"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kern="1200" dirty="0" smtClean="0">
                          <a:solidFill>
                            <a:schemeClr val="tx1"/>
                          </a:solidFill>
                          <a:latin typeface="Arial"/>
                          <a:ea typeface="Times New Roman"/>
                          <a:cs typeface="Times New Roman"/>
                        </a:rPr>
                        <a:t>x</a:t>
                      </a:r>
                      <a:endParaRPr lang="es-MX"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969">
                <a:tc>
                  <a:txBody>
                    <a:bodyPr/>
                    <a:lstStyle/>
                    <a:p>
                      <a:pPr>
                        <a:spcAft>
                          <a:spcPts val="0"/>
                        </a:spcAft>
                      </a:pPr>
                      <a:r>
                        <a:rPr lang="es-MX" sz="1100" dirty="0">
                          <a:latin typeface="Arial"/>
                          <a:ea typeface="Times New Roman"/>
                          <a:cs typeface="Times New Roman"/>
                        </a:rPr>
                        <a:t>Reuniones Comité Técnico</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s-MX" sz="1100" b="1">
                          <a:latin typeface="Arial"/>
                          <a:ea typeface="Times New Roman"/>
                          <a:cs typeface="Times New Roman"/>
                        </a:rPr>
                        <a:t>x</a:t>
                      </a:r>
                      <a:endParaRPr lang="en-US" sz="110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a:latin typeface="Arial"/>
                          <a:ea typeface="Times New Roman"/>
                          <a:cs typeface="Times New Roman"/>
                        </a:rPr>
                        <a:t>x</a:t>
                      </a:r>
                      <a:endParaRPr lang="en-US" sz="110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s-MX" sz="1100" b="1" kern="1200" dirty="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336">
                <a:tc>
                  <a:txBody>
                    <a:bodyPr/>
                    <a:lstStyle/>
                    <a:p>
                      <a:pPr>
                        <a:spcAft>
                          <a:spcPts val="0"/>
                        </a:spcAft>
                      </a:pPr>
                      <a:r>
                        <a:rPr lang="es-MX" sz="1100" dirty="0">
                          <a:latin typeface="Arial"/>
                          <a:ea typeface="Times New Roman"/>
                          <a:cs typeface="Times New Roman"/>
                        </a:rPr>
                        <a:t>Envío </a:t>
                      </a:r>
                      <a:r>
                        <a:rPr lang="es-MX" sz="1100" dirty="0" smtClean="0">
                          <a:latin typeface="Arial"/>
                          <a:ea typeface="Times New Roman"/>
                          <a:cs typeface="Times New Roman"/>
                        </a:rPr>
                        <a:t>al Consejo del INN </a:t>
                      </a:r>
                      <a:r>
                        <a:rPr lang="es-MX" sz="1100" dirty="0">
                          <a:latin typeface="Arial"/>
                          <a:ea typeface="Times New Roman"/>
                          <a:cs typeface="Times New Roman"/>
                        </a:rPr>
                        <a:t>norma Consensuada</a:t>
                      </a:r>
                      <a:endParaRPr lang="en-US" sz="1100" dirty="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1100" b="1">
                          <a:latin typeface="Arial"/>
                          <a:ea typeface="Times New Roman"/>
                          <a:cs typeface="Times New Roman"/>
                        </a:rPr>
                        <a:t>x</a:t>
                      </a:r>
                      <a:endParaRPr lang="en-US" sz="110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kern="1200" dirty="0" smtClean="0">
                          <a:solidFill>
                            <a:schemeClr val="tx1"/>
                          </a:solidFill>
                          <a:latin typeface="Arial"/>
                          <a:ea typeface="Times New Roman"/>
                          <a:cs typeface="Times New Roman"/>
                        </a:rPr>
                        <a:t>x</a:t>
                      </a:r>
                      <a:endParaRPr lang="en-US" sz="1100" b="1" kern="1200" dirty="0" smtClean="0">
                        <a:solidFill>
                          <a:schemeClr val="tx1"/>
                        </a:solidFill>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100" b="1" dirty="0" smtClean="0">
                          <a:latin typeface="Arial"/>
                          <a:ea typeface="Times New Roman"/>
                          <a:cs typeface="Times New Roman"/>
                        </a:rPr>
                        <a:t>x</a:t>
                      </a: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latin typeface="Times New Roman"/>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s-MX" sz="1100" dirty="0">
                        <a:latin typeface="Arial"/>
                        <a:ea typeface="Times New Roman"/>
                        <a:cs typeface="Times New Roman"/>
                      </a:endParaRPr>
                    </a:p>
                  </a:txBody>
                  <a:tcPr marL="65607" marR="65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1"/>
            <a:r>
              <a:rPr lang="es-MX" sz="2000" b="1" dirty="0" smtClean="0"/>
              <a:t>Principales impactos del proyecto</a:t>
            </a:r>
            <a:br>
              <a:rPr lang="es-MX" sz="2000" b="1" dirty="0" smtClean="0"/>
            </a:br>
            <a:endParaRPr lang="es-CL" b="1" dirty="0"/>
          </a:p>
        </p:txBody>
      </p:sp>
      <p:sp>
        <p:nvSpPr>
          <p:cNvPr id="3" name="2 Marcador de contenido"/>
          <p:cNvSpPr>
            <a:spLocks noGrp="1"/>
          </p:cNvSpPr>
          <p:nvPr>
            <p:ph idx="1"/>
          </p:nvPr>
        </p:nvSpPr>
        <p:spPr>
          <a:xfrm>
            <a:off x="152400" y="857232"/>
            <a:ext cx="8991600" cy="5286412"/>
          </a:xfrm>
        </p:spPr>
        <p:txBody>
          <a:bodyPr/>
          <a:lstStyle/>
          <a:p>
            <a:pPr>
              <a:buNone/>
            </a:pPr>
            <a:r>
              <a:rPr lang="es-MX" b="1" dirty="0" smtClean="0">
                <a:solidFill>
                  <a:schemeClr val="accent1"/>
                </a:solidFill>
              </a:rPr>
              <a:t>Las normas chilenas de Información Geográfica nos ayudaran:</a:t>
            </a:r>
          </a:p>
          <a:p>
            <a:pPr>
              <a:buNone/>
            </a:pPr>
            <a:r>
              <a:rPr lang="es-CL" dirty="0" smtClean="0"/>
              <a:t> </a:t>
            </a:r>
          </a:p>
          <a:p>
            <a:r>
              <a:rPr lang="es-CL" dirty="0" smtClean="0"/>
              <a:t>Reducir el gasto del Estado en la adquisición de Información Geográfica digital al facilitar compartir información.</a:t>
            </a:r>
          </a:p>
          <a:p>
            <a:endParaRPr lang="es-MX" dirty="0" smtClean="0"/>
          </a:p>
          <a:p>
            <a:pPr marL="342900" lvl="1" indent="-342900">
              <a:buFont typeface="Arial" charset="0"/>
              <a:buChar char="•"/>
            </a:pPr>
            <a:r>
              <a:rPr lang="es-ES" sz="2000" dirty="0" smtClean="0">
                <a:cs typeface="ヒラギノ角ゴ Pro W3" charset="-128"/>
              </a:rPr>
              <a:t>Mejorar la disponibilidad, accesibilidad, integración de la información geográfica nacional </a:t>
            </a:r>
          </a:p>
          <a:p>
            <a:pPr marL="342900" lvl="1" indent="-342900">
              <a:buNone/>
            </a:pPr>
            <a:endParaRPr lang="es-ES" sz="2000" dirty="0" smtClean="0">
              <a:cs typeface="ヒラギノ角ゴ Pro W3" charset="-128"/>
            </a:endParaRPr>
          </a:p>
          <a:p>
            <a:r>
              <a:rPr lang="es-CL" dirty="0" smtClean="0"/>
              <a:t>Reutilizar los datos geográficos </a:t>
            </a:r>
          </a:p>
          <a:p>
            <a:pPr>
              <a:buNone/>
            </a:pPr>
            <a:endParaRPr lang="es-ES" dirty="0" smtClean="0"/>
          </a:p>
          <a:p>
            <a:r>
              <a:rPr lang="es-ES" dirty="0" smtClean="0"/>
              <a:t>Alcanzar la interoperabilidad entre Sistemas Geográficos</a:t>
            </a:r>
            <a:endParaRPr lang="es-CL" dirty="0" smtClean="0"/>
          </a:p>
          <a:p>
            <a:pPr>
              <a:buNone/>
            </a:pPr>
            <a:endParaRPr lang="es-ES" dirty="0" smtClean="0"/>
          </a:p>
          <a:p>
            <a:r>
              <a:rPr lang="es-ES" dirty="0" smtClean="0"/>
              <a:t>Simplificar el establecimiento de Infraestructuras de Datos Espaciales (</a:t>
            </a:r>
            <a:r>
              <a:rPr lang="es-ES" dirty="0" err="1" smtClean="0"/>
              <a:t>IDEs</a:t>
            </a:r>
            <a:r>
              <a:rPr lang="es-ES" dirty="0" smtClean="0"/>
              <a:t>).</a:t>
            </a:r>
          </a:p>
          <a:p>
            <a:pPr>
              <a:buNone/>
            </a:pPr>
            <a:endParaRPr lang="es-ES" dirty="0" smtClean="0"/>
          </a:p>
          <a:p>
            <a:pPr>
              <a:buNone/>
            </a:pPr>
            <a:endParaRPr lang="es-ES" dirty="0" smtClean="0"/>
          </a:p>
          <a:p>
            <a:pPr>
              <a:buNone/>
            </a:pPr>
            <a:endParaRPr lang="es-CL" sz="1400" dirty="0" smtClean="0"/>
          </a:p>
          <a:p>
            <a:endParaRPr lang="es-CL" dirty="0"/>
          </a:p>
        </p:txBody>
      </p:sp>
      <p:sp>
        <p:nvSpPr>
          <p:cNvPr id="4"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3"/>
          <p:cNvSpPr>
            <a:spLocks noGrp="1"/>
          </p:cNvSpPr>
          <p:nvPr>
            <p:ph type="ctrTitle"/>
          </p:nvPr>
        </p:nvSpPr>
        <p:spPr>
          <a:xfrm>
            <a:off x="685800" y="2339975"/>
            <a:ext cx="7772400" cy="1470025"/>
          </a:xfrm>
        </p:spPr>
        <p:txBody>
          <a:bodyPr/>
          <a:lstStyle/>
          <a:p>
            <a:pPr eaLnBrk="1" hangingPunct="1"/>
            <a:r>
              <a:rPr lang="en-US" sz="8000" smtClean="0">
                <a:solidFill>
                  <a:schemeClr val="bg1"/>
                </a:solidFill>
                <a:latin typeface="Verdana" pitchFamily="34" charset="0"/>
                <a:cs typeface="Verdana" pitchFamily="34" charset="0"/>
              </a:rPr>
              <a:t>Gracias.</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7"/>
          <p:cNvSpPr>
            <a:spLocks noGrp="1"/>
          </p:cNvSpPr>
          <p:nvPr>
            <p:ph type="title"/>
          </p:nvPr>
        </p:nvSpPr>
        <p:spPr>
          <a:xfrm>
            <a:off x="500063" y="541338"/>
            <a:ext cx="2620962" cy="488950"/>
          </a:xfrm>
        </p:spPr>
        <p:txBody>
          <a:bodyPr/>
          <a:lstStyle/>
          <a:p>
            <a:pPr eaLnBrk="1" hangingPunct="1"/>
            <a:r>
              <a:rPr lang="es-MX" sz="2000" b="1" dirty="0" smtClean="0">
                <a:latin typeface="Verdana" charset="0"/>
                <a:cs typeface="Verdana" pitchFamily="34" charset="0"/>
                <a:sym typeface="Verdana Bold" charset="0"/>
              </a:rPr>
              <a:t>Índice</a:t>
            </a:r>
            <a:endParaRPr lang="es-ES_tradnl" sz="2000" b="1" dirty="0" smtClean="0">
              <a:latin typeface="Verdana" charset="0"/>
              <a:cs typeface="Verdana" pitchFamily="34" charset="0"/>
              <a:sym typeface="Verdana Bold" charset="0"/>
            </a:endParaRPr>
          </a:p>
        </p:txBody>
      </p:sp>
      <p:sp>
        <p:nvSpPr>
          <p:cNvPr id="31747" name="Content Placeholder 8"/>
          <p:cNvSpPr>
            <a:spLocks noGrp="1"/>
          </p:cNvSpPr>
          <p:nvPr>
            <p:ph idx="1"/>
          </p:nvPr>
        </p:nvSpPr>
        <p:spPr>
          <a:xfrm>
            <a:off x="755666" y="1276365"/>
            <a:ext cx="7388234" cy="4224337"/>
          </a:xfrm>
        </p:spPr>
        <p:txBody>
          <a:bodyPr/>
          <a:lstStyle/>
          <a:p>
            <a:pPr algn="just">
              <a:buNone/>
            </a:pPr>
            <a:endParaRPr lang="es-MX" b="1" dirty="0" smtClean="0"/>
          </a:p>
          <a:p>
            <a:pPr lvl="1" algn="just">
              <a:lnSpc>
                <a:spcPct val="200000"/>
              </a:lnSpc>
            </a:pPr>
            <a:r>
              <a:rPr lang="es-MX" sz="2000" dirty="0" smtClean="0"/>
              <a:t>Origen del proyecto (Planteamiento del problema) </a:t>
            </a:r>
          </a:p>
          <a:p>
            <a:pPr lvl="1" algn="just">
              <a:lnSpc>
                <a:spcPct val="200000"/>
              </a:lnSpc>
            </a:pPr>
            <a:r>
              <a:rPr lang="es-MX" sz="2000" dirty="0" smtClean="0"/>
              <a:t>Descripción general del proyecto</a:t>
            </a:r>
          </a:p>
          <a:p>
            <a:pPr lvl="1" algn="just">
              <a:lnSpc>
                <a:spcPct val="200000"/>
              </a:lnSpc>
            </a:pPr>
            <a:r>
              <a:rPr lang="es-MX" sz="2000" dirty="0" smtClean="0"/>
              <a:t>Estado de avance y metas del proyecto para el año 2011</a:t>
            </a:r>
          </a:p>
          <a:p>
            <a:pPr lvl="1" algn="just">
              <a:lnSpc>
                <a:spcPct val="200000"/>
              </a:lnSpc>
            </a:pPr>
            <a:r>
              <a:rPr lang="es-MX" sz="2000" dirty="0" smtClean="0"/>
              <a:t> Principales impactos del proyecto</a:t>
            </a:r>
          </a:p>
          <a:p>
            <a:pPr lvl="1" algn="just">
              <a:buNone/>
            </a:pPr>
            <a:endParaRPr lang="es-MX" sz="2000" dirty="0" smtClean="0"/>
          </a:p>
          <a:p>
            <a:pPr algn="just">
              <a:buFont typeface="Arial" charset="0"/>
              <a:buNone/>
            </a:pPr>
            <a:endParaRPr lang="es-MX" dirty="0" smtClean="0"/>
          </a:p>
          <a:p>
            <a:pPr algn="just">
              <a:buFont typeface="Arial" charset="0"/>
              <a:buNone/>
            </a:pPr>
            <a:endParaRPr lang="es-MX" dirty="0" smtClean="0"/>
          </a:p>
        </p:txBody>
      </p:sp>
      <p:sp>
        <p:nvSpPr>
          <p:cNvPr id="31748" name="Slide Number Placeholder 9"/>
          <p:cNvSpPr>
            <a:spLocks noGrp="1"/>
          </p:cNvSpPr>
          <p:nvPr>
            <p:ph type="sldNum" sz="quarter" idx="11"/>
          </p:nvPr>
        </p:nvSpPr>
        <p:spPr bwMode="auto">
          <a:noFill/>
          <a:ln>
            <a:miter lim="800000"/>
            <a:headEnd/>
            <a:tailEnd/>
          </a:ln>
        </p:spPr>
        <p:txBody>
          <a:bodyPr/>
          <a:lstStyle/>
          <a:p>
            <a:fld id="{4552D540-8DCB-43F1-A318-42FAD07D1E4E}" type="slidenum">
              <a:rPr lang="en-US" smtClean="0"/>
              <a:pPr/>
              <a:t>2</a:t>
            </a:fld>
            <a:endParaRPr lang="en-US" smtClean="0"/>
          </a:p>
        </p:txBody>
      </p:sp>
      <p:sp>
        <p:nvSpPr>
          <p:cNvPr id="5"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22329" y="500050"/>
            <a:ext cx="8164513" cy="1143000"/>
          </a:xfrm>
        </p:spPr>
        <p:txBody>
          <a:bodyPr/>
          <a:lstStyle/>
          <a:p>
            <a:pPr lvl="1">
              <a:lnSpc>
                <a:spcPct val="200000"/>
              </a:lnSpc>
            </a:pPr>
            <a:r>
              <a:rPr lang="es-MX" sz="2000" b="1" dirty="0" smtClean="0"/>
              <a:t>Origen del </a:t>
            </a:r>
            <a:r>
              <a:rPr lang="es-MX" sz="2000" b="1" kern="1200" dirty="0" smtClean="0">
                <a:sym typeface="Verdana Bold" charset="0"/>
              </a:rPr>
              <a:t>proyecto</a:t>
            </a:r>
            <a:r>
              <a:rPr lang="es-MX" sz="2000" b="1" dirty="0" smtClean="0"/>
              <a:t> (Planteamiento del problema) </a:t>
            </a:r>
          </a:p>
        </p:txBody>
      </p:sp>
      <p:sp>
        <p:nvSpPr>
          <p:cNvPr id="3" name="2 Marcador de contenido"/>
          <p:cNvSpPr>
            <a:spLocks noGrp="1"/>
          </p:cNvSpPr>
          <p:nvPr>
            <p:ph idx="1"/>
          </p:nvPr>
        </p:nvSpPr>
        <p:spPr>
          <a:xfrm>
            <a:off x="152400" y="1500150"/>
            <a:ext cx="8848756" cy="3929114"/>
          </a:xfrm>
        </p:spPr>
        <p:txBody>
          <a:bodyPr/>
          <a:lstStyle/>
          <a:p>
            <a:pPr marL="0" indent="0">
              <a:defRPr/>
            </a:pPr>
            <a:r>
              <a:rPr lang="es-ES" sz="1950" dirty="0" smtClean="0"/>
              <a:t> 	En la actualidad, con el avance de las tecnologías,  crear, editar y  publicar 	Información Geográfica, resultan procedimientos cada vez más accesibles y 	difundidos a nivel nacional y mundial.</a:t>
            </a:r>
          </a:p>
          <a:p>
            <a:pPr marL="0" indent="0">
              <a:buNone/>
              <a:defRPr/>
            </a:pPr>
            <a:endParaRPr lang="es-ES" sz="1950" dirty="0" smtClean="0"/>
          </a:p>
          <a:p>
            <a:pPr marL="0" indent="0">
              <a:defRPr/>
            </a:pPr>
            <a:r>
              <a:rPr lang="es-ES" sz="1950" dirty="0" smtClean="0"/>
              <a:t>      Sin embargo, existen múltiples formatos y metodologías que se utilizan para 	desarrollo y publicación de la Información Geográfica.</a:t>
            </a:r>
          </a:p>
          <a:p>
            <a:pPr marL="400050" lvl="1" indent="0">
              <a:buNone/>
              <a:defRPr/>
            </a:pPr>
            <a:endParaRPr lang="es-ES" sz="1950" dirty="0" smtClean="0"/>
          </a:p>
          <a:p>
            <a:pPr marL="0" lvl="1" indent="0">
              <a:buFont typeface="Arial" pitchFamily="34" charset="0"/>
              <a:buChar char="•"/>
              <a:defRPr/>
            </a:pPr>
            <a:r>
              <a:rPr lang="es-ES" sz="1950" dirty="0" smtClean="0"/>
              <a:t>       Para poder trabajar y transferir datos que provienen de fuentes diversas es 	necesario que exista interoperabilidad. </a:t>
            </a:r>
            <a:r>
              <a:rPr lang="es-CL" sz="1950" dirty="0" smtClean="0"/>
              <a:t>La interoperabilidad está basada en 	estándares y 	especificaciones que establecen conceptos </a:t>
            </a:r>
            <a:r>
              <a:rPr lang="es-CL" sz="1950" dirty="0" err="1" smtClean="0"/>
              <a:t>geoespaciales</a:t>
            </a:r>
            <a:r>
              <a:rPr lang="es-CL" sz="1950" dirty="0" smtClean="0"/>
              <a:t>, 	protocolos de comunicación y formatos de datos.  </a:t>
            </a:r>
          </a:p>
          <a:p>
            <a:pPr marL="0" lvl="1" indent="0">
              <a:buFont typeface="Arial" pitchFamily="34" charset="0"/>
              <a:buChar char="•"/>
              <a:defRPr/>
            </a:pPr>
            <a:endParaRPr lang="es-MX" sz="1950" dirty="0" smtClean="0"/>
          </a:p>
          <a:p>
            <a:pPr marL="0" lvl="1" indent="0">
              <a:buNone/>
              <a:defRPr/>
            </a:pPr>
            <a:endParaRPr lang="es-CL" sz="1950" dirty="0" smtClean="0"/>
          </a:p>
          <a:p>
            <a:endParaRPr lang="es-CL" dirty="0"/>
          </a:p>
        </p:txBody>
      </p:sp>
      <p:sp>
        <p:nvSpPr>
          <p:cNvPr id="4"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0"/>
            <a:ext cx="8164513" cy="561956"/>
          </a:xfrm>
        </p:spPr>
        <p:txBody>
          <a:bodyPr/>
          <a:lstStyle/>
          <a:p>
            <a:pPr lvl="1">
              <a:lnSpc>
                <a:spcPct val="200000"/>
              </a:lnSpc>
            </a:pPr>
            <a:r>
              <a:rPr lang="es-MX" sz="2000" b="1" dirty="0" smtClean="0"/>
              <a:t>Origen del proyecto (Planteamiento del problema) </a:t>
            </a:r>
          </a:p>
        </p:txBody>
      </p:sp>
      <p:pic>
        <p:nvPicPr>
          <p:cNvPr id="19" name="Picture 3" descr="plugs 001"/>
          <p:cNvPicPr>
            <a:picLocks noGrp="1" noChangeAspect="1" noChangeArrowheads="1"/>
          </p:cNvPicPr>
          <p:nvPr>
            <p:ph sz="half" idx="4294967295"/>
          </p:nvPr>
        </p:nvPicPr>
        <p:blipFill>
          <a:blip r:embed="rId3"/>
          <a:srcRect/>
          <a:stretch>
            <a:fillRect/>
          </a:stretch>
        </p:blipFill>
        <p:spPr>
          <a:xfrm>
            <a:off x="1357290" y="1643050"/>
            <a:ext cx="6000792" cy="430121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4" name="23 CuadroTexto"/>
          <p:cNvSpPr txBox="1"/>
          <p:nvPr/>
        </p:nvSpPr>
        <p:spPr>
          <a:xfrm>
            <a:off x="4572000" y="6211669"/>
            <a:ext cx="3857652" cy="553998"/>
          </a:xfrm>
          <a:prstGeom prst="rect">
            <a:avLst/>
          </a:prstGeom>
          <a:noFill/>
        </p:spPr>
        <p:txBody>
          <a:bodyPr wrap="square" rtlCol="0">
            <a:spAutoFit/>
          </a:bodyPr>
          <a:lstStyle/>
          <a:p>
            <a:r>
              <a:rPr lang="en-GB" sz="1200" i="1" dirty="0" err="1" smtClean="0"/>
              <a:t>Adaptado</a:t>
            </a:r>
            <a:r>
              <a:rPr lang="en-GB" sz="1200" i="1" dirty="0" smtClean="0"/>
              <a:t> de Claude </a:t>
            </a:r>
            <a:r>
              <a:rPr lang="en-GB" sz="1200" i="1" dirty="0" err="1" smtClean="0"/>
              <a:t>Luzet</a:t>
            </a:r>
            <a:r>
              <a:rPr lang="en-GB" sz="1200" i="1" dirty="0" smtClean="0"/>
              <a:t> (</a:t>
            </a:r>
            <a:r>
              <a:rPr lang="en-GB" sz="1200" i="1" dirty="0" err="1" smtClean="0"/>
              <a:t>Eurogeographics</a:t>
            </a:r>
            <a:r>
              <a:rPr lang="en-GB" sz="1200" i="1" dirty="0" smtClean="0"/>
              <a:t>) y UPM</a:t>
            </a:r>
            <a:endParaRPr lang="es-ES" sz="1200" i="1" dirty="0" smtClean="0"/>
          </a:p>
          <a:p>
            <a:endParaRPr lang="es-CL" dirty="0"/>
          </a:p>
        </p:txBody>
      </p:sp>
      <p:sp>
        <p:nvSpPr>
          <p:cNvPr id="6"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152400"/>
            <a:ext cx="8164513" cy="633394"/>
          </a:xfrm>
        </p:spPr>
        <p:txBody>
          <a:bodyPr/>
          <a:lstStyle/>
          <a:p>
            <a:r>
              <a:rPr lang="es-MX" sz="2000" b="1" dirty="0" smtClean="0">
                <a:latin typeface="Verdana" charset="0"/>
                <a:cs typeface="Verdana" pitchFamily="34" charset="0"/>
              </a:rPr>
              <a:t>Origen del proyecto (Planteamiento del problema) </a:t>
            </a:r>
            <a:endParaRPr lang="es-CL" sz="2000" b="1" dirty="0" smtClean="0">
              <a:latin typeface="Verdana" charset="0"/>
              <a:cs typeface="Verdana" pitchFamily="34" charset="0"/>
            </a:endParaRPr>
          </a:p>
        </p:txBody>
      </p:sp>
      <p:pic>
        <p:nvPicPr>
          <p:cNvPr id="6" name="Picture 3" descr="plugs 002"/>
          <p:cNvPicPr>
            <a:picLocks noChangeAspect="1" noChangeArrowheads="1"/>
          </p:cNvPicPr>
          <p:nvPr/>
        </p:nvPicPr>
        <p:blipFill>
          <a:blip r:embed="rId2"/>
          <a:srcRect/>
          <a:stretch>
            <a:fillRect/>
          </a:stretch>
        </p:blipFill>
        <p:spPr bwMode="auto">
          <a:xfrm>
            <a:off x="1357290" y="1428736"/>
            <a:ext cx="5980225" cy="435771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2000" b="1" dirty="0" smtClean="0">
                <a:latin typeface="Verdana" charset="0"/>
                <a:cs typeface="Verdana" pitchFamily="34" charset="0"/>
              </a:rPr>
              <a:t>Origen del proyecto (Planteamiento del problema) </a:t>
            </a:r>
            <a:endParaRPr lang="es-CL" sz="2000" b="1" dirty="0" smtClean="0">
              <a:latin typeface="Verdana" charset="0"/>
              <a:cs typeface="Verdana" pitchFamily="34" charset="0"/>
            </a:endParaRPr>
          </a:p>
        </p:txBody>
      </p:sp>
      <p:pic>
        <p:nvPicPr>
          <p:cNvPr id="4" name="Picture 3" descr="plugs 003"/>
          <p:cNvPicPr>
            <a:picLocks noChangeAspect="1" noChangeArrowheads="1"/>
          </p:cNvPicPr>
          <p:nvPr/>
        </p:nvPicPr>
        <p:blipFill>
          <a:blip r:embed="rId2"/>
          <a:srcRect/>
          <a:stretch>
            <a:fillRect/>
          </a:stretch>
        </p:blipFill>
        <p:spPr bwMode="auto">
          <a:xfrm>
            <a:off x="1357290" y="1142984"/>
            <a:ext cx="6143671" cy="403369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71414"/>
            <a:ext cx="8164513" cy="1143000"/>
          </a:xfrm>
        </p:spPr>
        <p:txBody>
          <a:bodyPr/>
          <a:lstStyle/>
          <a:p>
            <a:r>
              <a:rPr lang="es-MX" sz="2000" b="1" dirty="0" smtClean="0">
                <a:latin typeface="Verdana" charset="0"/>
                <a:cs typeface="Verdana" pitchFamily="34" charset="0"/>
              </a:rPr>
              <a:t>Origen del proyecto (Planteamiento del problema</a:t>
            </a:r>
            <a:r>
              <a:rPr lang="es-MX" b="1" dirty="0" smtClean="0"/>
              <a:t>) </a:t>
            </a:r>
            <a:endParaRPr lang="es-CL" b="1" dirty="0"/>
          </a:p>
        </p:txBody>
      </p:sp>
      <p:pic>
        <p:nvPicPr>
          <p:cNvPr id="4" name="Picture 3" descr="plugs 007"/>
          <p:cNvPicPr>
            <a:picLocks noChangeAspect="1" noChangeArrowheads="1"/>
          </p:cNvPicPr>
          <p:nvPr/>
        </p:nvPicPr>
        <p:blipFill>
          <a:blip r:embed="rId2"/>
          <a:srcRect/>
          <a:stretch>
            <a:fillRect/>
          </a:stretch>
        </p:blipFill>
        <p:spPr bwMode="auto">
          <a:xfrm>
            <a:off x="1714480" y="1501721"/>
            <a:ext cx="5517459" cy="364179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2000" b="1" dirty="0" smtClean="0">
                <a:latin typeface="Verdana" charset="0"/>
                <a:cs typeface="Verdana" pitchFamily="34" charset="0"/>
              </a:rPr>
              <a:t>Origen del proyecto (Planteamiento del problema) </a:t>
            </a:r>
            <a:endParaRPr lang="es-CL" sz="2000" b="1" dirty="0" smtClean="0">
              <a:latin typeface="Verdana" charset="0"/>
              <a:cs typeface="Verdana" pitchFamily="34" charset="0"/>
            </a:endParaRPr>
          </a:p>
        </p:txBody>
      </p:sp>
      <p:pic>
        <p:nvPicPr>
          <p:cNvPr id="5" name="Picture 3" descr="plugs 009"/>
          <p:cNvPicPr>
            <a:picLocks noChangeAspect="1" noChangeArrowheads="1"/>
          </p:cNvPicPr>
          <p:nvPr/>
        </p:nvPicPr>
        <p:blipFill>
          <a:blip r:embed="rId2"/>
          <a:srcRect/>
          <a:stretch>
            <a:fillRect/>
          </a:stretch>
        </p:blipFill>
        <p:spPr bwMode="auto">
          <a:xfrm>
            <a:off x="5163241" y="1928802"/>
            <a:ext cx="3766476" cy="2962005"/>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3" descr="plugs 008"/>
          <p:cNvPicPr>
            <a:picLocks noGrp="1" noChangeAspect="1" noChangeArrowheads="1"/>
          </p:cNvPicPr>
          <p:nvPr>
            <p:ph idx="4294967295"/>
          </p:nvPr>
        </p:nvPicPr>
        <p:blipFill>
          <a:blip r:embed="rId3"/>
          <a:srcRect/>
          <a:stretch>
            <a:fillRect/>
          </a:stretch>
        </p:blipFill>
        <p:spPr>
          <a:xfrm>
            <a:off x="152400" y="1928802"/>
            <a:ext cx="3858508" cy="288133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6 Flecha derecha"/>
          <p:cNvSpPr/>
          <p:nvPr/>
        </p:nvSpPr>
        <p:spPr>
          <a:xfrm>
            <a:off x="4387141" y="3035333"/>
            <a:ext cx="521279" cy="484037"/>
          </a:xfrm>
          <a:prstGeom prst="rightArrow">
            <a:avLst/>
          </a:prstGeom>
          <a:solidFill>
            <a:schemeClr val="tx1">
              <a:lumMod val="75000"/>
              <a:lumOff val="2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9"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1"/>
            <a:r>
              <a:rPr lang="es-MX" sz="2000" b="1" kern="1200" dirty="0" smtClean="0"/>
              <a:t>Origen del proyecto (Planteamiento del problema) </a:t>
            </a:r>
            <a:endParaRPr lang="es-CL" sz="2000" b="1" kern="1200" dirty="0" smtClean="0"/>
          </a:p>
        </p:txBody>
      </p:sp>
      <p:sp>
        <p:nvSpPr>
          <p:cNvPr id="4" name="2 Marcador de contenido"/>
          <p:cNvSpPr>
            <a:spLocks noGrp="1"/>
          </p:cNvSpPr>
          <p:nvPr>
            <p:ph idx="1"/>
          </p:nvPr>
        </p:nvSpPr>
        <p:spPr>
          <a:xfrm>
            <a:off x="71406" y="857256"/>
            <a:ext cx="8777318" cy="6072206"/>
          </a:xfrm>
        </p:spPr>
        <p:txBody>
          <a:bodyPr/>
          <a:lstStyle/>
          <a:p>
            <a:pPr marL="0" indent="0" algn="just">
              <a:buNone/>
              <a:defRPr/>
            </a:pPr>
            <a:endParaRPr lang="es-ES" sz="1400" b="1" dirty="0" smtClean="0"/>
          </a:p>
          <a:p>
            <a:pPr algn="just">
              <a:defRPr/>
            </a:pPr>
            <a:endParaRPr lang="es-ES" b="1" dirty="0" smtClean="0">
              <a:solidFill>
                <a:schemeClr val="accent1"/>
              </a:solidFill>
            </a:endParaRPr>
          </a:p>
          <a:p>
            <a:pPr algn="just">
              <a:defRPr/>
            </a:pPr>
            <a:endParaRPr lang="es-ES" b="1" dirty="0" smtClean="0">
              <a:solidFill>
                <a:schemeClr val="accent1"/>
              </a:solidFill>
            </a:endParaRPr>
          </a:p>
          <a:p>
            <a:pPr algn="just">
              <a:defRPr/>
            </a:pPr>
            <a:endParaRPr lang="es-ES" b="1" dirty="0" smtClean="0">
              <a:solidFill>
                <a:schemeClr val="accent1"/>
              </a:solidFill>
            </a:endParaRPr>
          </a:p>
          <a:p>
            <a:pPr algn="just">
              <a:defRPr/>
            </a:pPr>
            <a:r>
              <a:rPr lang="es-ES" b="1" dirty="0" smtClean="0">
                <a:solidFill>
                  <a:schemeClr val="accent1"/>
                </a:solidFill>
              </a:rPr>
              <a:t>Misión del Comité Técnico TC 211: </a:t>
            </a:r>
          </a:p>
          <a:p>
            <a:pPr algn="just">
              <a:buFont typeface="Arial" charset="0"/>
              <a:buNone/>
              <a:defRPr/>
            </a:pPr>
            <a:r>
              <a:rPr lang="es-ES" dirty="0" smtClean="0"/>
              <a:t>		- Generar normas orientadas a la </a:t>
            </a:r>
            <a:r>
              <a:rPr lang="es-CL" dirty="0" smtClean="0"/>
              <a:t>información Geográfica Digital 	</a:t>
            </a:r>
          </a:p>
          <a:p>
            <a:pPr algn="just">
              <a:buFont typeface="Arial" charset="0"/>
              <a:buNone/>
              <a:defRPr/>
            </a:pPr>
            <a:endParaRPr lang="es-ES" dirty="0" smtClean="0"/>
          </a:p>
          <a:p>
            <a:pPr algn="just">
              <a:defRPr/>
            </a:pPr>
            <a:endParaRPr lang="es-ES" sz="1000" dirty="0" smtClean="0"/>
          </a:p>
          <a:p>
            <a:pPr>
              <a:defRPr/>
            </a:pPr>
            <a:r>
              <a:rPr lang="es-ES" b="1" dirty="0" smtClean="0">
                <a:solidFill>
                  <a:schemeClr val="accent1"/>
                </a:solidFill>
              </a:rPr>
              <a:t>¿Cómo se elaboran normas? (</a:t>
            </a:r>
            <a:r>
              <a:rPr lang="es-PE" b="1" i="1" dirty="0" smtClean="0">
                <a:solidFill>
                  <a:schemeClr val="accent1"/>
                </a:solidFill>
              </a:rPr>
              <a:t>Método</a:t>
            </a:r>
            <a:r>
              <a:rPr lang="en-GB" b="1" dirty="0" smtClean="0">
                <a:solidFill>
                  <a:schemeClr val="accent1"/>
                </a:solidFill>
              </a:rPr>
              <a:t>):</a:t>
            </a:r>
          </a:p>
          <a:p>
            <a:pPr algn="just">
              <a:buFont typeface="Arial" charset="0"/>
              <a:buNone/>
              <a:defRPr/>
            </a:pPr>
            <a:r>
              <a:rPr lang="es-ES" dirty="0" smtClean="0"/>
              <a:t>		- Las normas se elaboran mediante el </a:t>
            </a:r>
            <a:r>
              <a:rPr lang="es-ES" b="1" dirty="0" smtClean="0"/>
              <a:t>consenso de expertos </a:t>
            </a:r>
            <a:r>
              <a:rPr lang="es-ES" dirty="0" smtClean="0"/>
              <a:t>internacionales, 	los cuales representanta a su respectiva sección nacional.</a:t>
            </a:r>
          </a:p>
          <a:p>
            <a:pPr algn="just">
              <a:buFont typeface="Arial" charset="0"/>
              <a:buNone/>
              <a:defRPr/>
            </a:pPr>
            <a:endParaRPr lang="es-ES" dirty="0" smtClean="0"/>
          </a:p>
          <a:p>
            <a:pPr algn="just">
              <a:buFont typeface="Arial" charset="0"/>
              <a:buNone/>
              <a:defRPr/>
            </a:pPr>
            <a:endParaRPr lang="es-ES" sz="900" dirty="0" smtClean="0"/>
          </a:p>
          <a:p>
            <a:pPr algn="just">
              <a:defRPr/>
            </a:pPr>
            <a:r>
              <a:rPr lang="es-ES" b="1" dirty="0" smtClean="0">
                <a:solidFill>
                  <a:schemeClr val="accent1"/>
                </a:solidFill>
              </a:rPr>
              <a:t>Normas actuales:  </a:t>
            </a:r>
            <a:r>
              <a:rPr lang="es-ES_tradnl" dirty="0" smtClean="0"/>
              <a:t>52 Normas de Información y </a:t>
            </a:r>
            <a:r>
              <a:rPr lang="es-ES_tradnl" dirty="0" err="1" smtClean="0"/>
              <a:t>Geomática</a:t>
            </a:r>
            <a:endParaRPr lang="es-ES_tradnl" dirty="0" smtClean="0"/>
          </a:p>
          <a:p>
            <a:pPr algn="just">
              <a:buNone/>
              <a:defRPr/>
            </a:pPr>
            <a:endParaRPr lang="es-ES_tradnl" dirty="0" smtClean="0"/>
          </a:p>
          <a:p>
            <a:pPr algn="just">
              <a:defRPr/>
            </a:pPr>
            <a:endParaRPr lang="es-ES" dirty="0" smtClean="0"/>
          </a:p>
          <a:p>
            <a:pPr algn="just">
              <a:buFont typeface="Arial" charset="0"/>
              <a:buNone/>
              <a:defRPr/>
            </a:pPr>
            <a:endParaRPr lang="es-ES" dirty="0" smtClean="0"/>
          </a:p>
          <a:p>
            <a:pPr algn="just">
              <a:buFont typeface="Arial" charset="0"/>
              <a:buNone/>
              <a:defRPr/>
            </a:pPr>
            <a:endParaRPr lang="es-ES" dirty="0" smtClean="0"/>
          </a:p>
          <a:p>
            <a:pPr>
              <a:buFont typeface="Arial" charset="0"/>
              <a:buNone/>
              <a:defRPr/>
            </a:pPr>
            <a:endParaRPr lang="es-MX" b="1" dirty="0" smtClean="0"/>
          </a:p>
          <a:p>
            <a:pPr>
              <a:buFont typeface="Arial" charset="0"/>
              <a:buNone/>
              <a:defRPr/>
            </a:pPr>
            <a:endParaRPr lang="es-MX" b="1" dirty="0" smtClean="0"/>
          </a:p>
          <a:p>
            <a:pPr>
              <a:buFont typeface="Arial" charset="0"/>
              <a:buNone/>
              <a:defRPr/>
            </a:pPr>
            <a:endParaRPr lang="es-CL" dirty="0"/>
          </a:p>
        </p:txBody>
      </p:sp>
      <p:pic>
        <p:nvPicPr>
          <p:cNvPr id="16390" name="Picture 6" descr="http://www-imai.is.s.u-tokyo.ac.jp/wg9/img/bannerLeft_en.gif"/>
          <p:cNvPicPr>
            <a:picLocks noChangeAspect="1" noChangeArrowheads="1"/>
          </p:cNvPicPr>
          <p:nvPr/>
        </p:nvPicPr>
        <p:blipFill>
          <a:blip r:embed="rId3"/>
          <a:srcRect/>
          <a:stretch>
            <a:fillRect/>
          </a:stretch>
        </p:blipFill>
        <p:spPr bwMode="auto">
          <a:xfrm>
            <a:off x="2914650" y="847489"/>
            <a:ext cx="2428892" cy="938437"/>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5" name="Footer Placeholder 10"/>
          <p:cNvSpPr>
            <a:spLocks noGrp="1"/>
          </p:cNvSpPr>
          <p:nvPr>
            <p:ph type="ftr" sz="quarter" idx="10"/>
          </p:nvPr>
        </p:nvSpPr>
        <p:spPr>
          <a:xfrm>
            <a:off x="19050" y="6527800"/>
            <a:ext cx="2895600" cy="246063"/>
          </a:xfrm>
        </p:spPr>
        <p:txBody>
          <a:bodyPr/>
          <a:lstStyle/>
          <a:p>
            <a:r>
              <a:rPr lang="en-US" dirty="0" err="1" smtClean="0"/>
              <a:t>Gobierno</a:t>
            </a:r>
            <a:r>
              <a:rPr lang="en-US" dirty="0" smtClean="0"/>
              <a:t> de Chile | </a:t>
            </a:r>
            <a:r>
              <a:rPr lang="en-US" dirty="0" err="1" smtClean="0"/>
              <a:t>Ministerio</a:t>
            </a:r>
            <a:r>
              <a:rPr lang="en-US" dirty="0" smtClean="0"/>
              <a:t> del </a:t>
            </a:r>
            <a:r>
              <a:rPr lang="en-US" dirty="0" err="1" smtClean="0"/>
              <a:t>Bienes</a:t>
            </a:r>
            <a:r>
              <a:rPr lang="en-US" dirty="0" smtClean="0"/>
              <a:t> </a:t>
            </a:r>
            <a:r>
              <a:rPr lang="en-US" dirty="0" err="1" smtClean="0"/>
              <a:t>Nacionales</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10</Template>
  <TotalTime>4606</TotalTime>
  <Words>832</Words>
  <Application>Microsoft Office PowerPoint</Application>
  <PresentationFormat>Presentación en pantalla (4:3)</PresentationFormat>
  <Paragraphs>215</Paragraphs>
  <Slides>15</Slides>
  <Notes>8</Notes>
  <HiddenSlides>0</HiddenSlides>
  <MMClips>0</MMClips>
  <ScaleCrop>false</ScaleCrop>
  <HeadingPairs>
    <vt:vector size="4" baseType="variant">
      <vt:variant>
        <vt:lpstr>Tema</vt:lpstr>
      </vt:variant>
      <vt:variant>
        <vt:i4>3</vt:i4>
      </vt:variant>
      <vt:variant>
        <vt:lpstr>Títulos de diapositiva</vt:lpstr>
      </vt:variant>
      <vt:variant>
        <vt:i4>15</vt:i4>
      </vt:variant>
    </vt:vector>
  </HeadingPairs>
  <TitlesOfParts>
    <vt:vector size="18" baseType="lpstr">
      <vt:lpstr>10</vt:lpstr>
      <vt:lpstr>1_Office Theme</vt:lpstr>
      <vt:lpstr>2_Office Theme</vt:lpstr>
      <vt:lpstr>Estado de Avance del Proyecto:</vt:lpstr>
      <vt:lpstr>Índice</vt:lpstr>
      <vt:lpstr>Origen del proyecto (Planteamiento del problema) </vt:lpstr>
      <vt:lpstr>Origen del proyecto (Planteamiento del problema) </vt:lpstr>
      <vt:lpstr>Origen del proyecto (Planteamiento del problema) </vt:lpstr>
      <vt:lpstr>Origen del proyecto (Planteamiento del problema) </vt:lpstr>
      <vt:lpstr>Origen del proyecto (Planteamiento del problema) </vt:lpstr>
      <vt:lpstr>Origen del proyecto (Planteamiento del problema) </vt:lpstr>
      <vt:lpstr>Origen del proyecto (Planteamiento del problema) </vt:lpstr>
      <vt:lpstr>Descripción General del Proyecto </vt:lpstr>
      <vt:lpstr>Descripción General del Proyecto:  </vt:lpstr>
      <vt:lpstr>Descripción General del Proyecto </vt:lpstr>
      <vt:lpstr>Estado de avance y metas del proyecto para el año 2011</vt:lpstr>
      <vt:lpstr>Principales impactos del proyecto </vt:lpstr>
      <vt:lpstr>Gracias.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Unidad de Estándares</dc:title>
  <dc:creator>Pablo Morales Hermosilla</dc:creator>
  <cp:lastModifiedBy>SNC</cp:lastModifiedBy>
  <cp:revision>313</cp:revision>
  <dcterms:created xsi:type="dcterms:W3CDTF">2011-03-09T20:25:52Z</dcterms:created>
  <dcterms:modified xsi:type="dcterms:W3CDTF">2011-08-30T18:40:57Z</dcterms:modified>
</cp:coreProperties>
</file>