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3" r:id="rId2"/>
    <p:sldMasterId id="2147483665" r:id="rId3"/>
  </p:sldMasterIdLst>
  <p:notesMasterIdLst>
    <p:notesMasterId r:id="rId29"/>
  </p:notesMasterIdLst>
  <p:sldIdLst>
    <p:sldId id="256" r:id="rId4"/>
    <p:sldId id="272" r:id="rId5"/>
    <p:sldId id="257" r:id="rId6"/>
    <p:sldId id="292" r:id="rId7"/>
    <p:sldId id="280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1" r:id="rId16"/>
    <p:sldId id="270" r:id="rId17"/>
    <p:sldId id="282" r:id="rId18"/>
    <p:sldId id="283" r:id="rId19"/>
    <p:sldId id="291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61" r:id="rId28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808080"/>
    <a:srgbClr val="CCCCCC"/>
    <a:srgbClr val="005FA1"/>
    <a:srgbClr val="E17068"/>
    <a:srgbClr val="FE454A"/>
    <a:srgbClr val="E10202"/>
    <a:srgbClr val="EF4144"/>
  </p:clrMru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>
        <p:scale>
          <a:sx n="70" d="100"/>
          <a:sy n="70" d="100"/>
        </p:scale>
        <p:origin x="-1416" y="-78"/>
      </p:cViewPr>
      <p:guideLst>
        <p:guide orient="horz" pos="-4"/>
        <p:guide pos="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DCBAC08-01BC-4E21-9C2C-36DE5E6A8B9A}" type="datetime1">
              <a:rPr lang="en-US"/>
              <a:pPr/>
              <a:t>7/21/2011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s-ES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72C95DA6-00CC-4BE4-A605-0E03E1FD6AB3}" type="slidenum">
              <a:rPr lang="en-US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95DA6-00CC-4BE4-A605-0E03E1FD6AB3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95DA6-00CC-4BE4-A605-0E03E1FD6AB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95DA6-00CC-4BE4-A605-0E03E1FD6AB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95DA6-00CC-4BE4-A605-0E03E1FD6AB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95DA6-00CC-4BE4-A605-0E03E1FD6AB3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95DA6-00CC-4BE4-A605-0E03E1FD6AB3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95DA6-00CC-4BE4-A605-0E03E1FD6AB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95DA6-00CC-4BE4-A605-0E03E1FD6AB3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95DA6-00CC-4BE4-A605-0E03E1FD6AB3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95DA6-00CC-4BE4-A605-0E03E1FD6AB3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95DA6-00CC-4BE4-A605-0E03E1FD6AB3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95DA6-00CC-4BE4-A605-0E03E1FD6AB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95DA6-00CC-4BE4-A605-0E03E1FD6AB3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95DA6-00CC-4BE4-A605-0E03E1FD6AB3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95DA6-00CC-4BE4-A605-0E03E1FD6AB3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95DA6-00CC-4BE4-A605-0E03E1FD6AB3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95DA6-00CC-4BE4-A605-0E03E1FD6AB3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95DA6-00CC-4BE4-A605-0E03E1FD6AB3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95DA6-00CC-4BE4-A605-0E03E1FD6AB3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95DA6-00CC-4BE4-A605-0E03E1FD6AB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95DA6-00CC-4BE4-A605-0E03E1FD6AB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95DA6-00CC-4BE4-A605-0E03E1FD6AB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95DA6-00CC-4BE4-A605-0E03E1FD6AB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95DA6-00CC-4BE4-A605-0E03E1FD6AB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95DA6-00CC-4BE4-A605-0E03E1FD6AB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600200"/>
            <a:ext cx="7772400" cy="936625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400"/>
            </a:lvl1pPr>
          </a:lstStyle>
          <a:p>
            <a:pPr lvl="0"/>
            <a:r>
              <a:rPr lang="en-US" noProof="0" dirty="0" smtClean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2590800"/>
            <a:ext cx="6400800" cy="609600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 dirty="0" smtClean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E2F04B07-DCDE-4801-9702-2B7FFE0AC370}" type="datetime1">
              <a:rPr lang="en-US"/>
              <a:pPr/>
              <a:t>7/21/2011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4236E7A2-4C2F-4F6B-AB87-523BBA2CBEB2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E81C9AD-ADD4-4799-B870-EFC597063CFD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BBA7023-EA8A-41F6-B306-E8559428B152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DBFAD96-D784-4F1C-B947-2B66762713AA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AD579A7-8CBD-4AEC-B661-4549879D75E3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9CE72B3-3DDA-4056-A6EA-4524C803AFD6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19800" y="274638"/>
            <a:ext cx="2057400" cy="5851525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410200" cy="5851525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8FD4B01-8FD9-4A4F-9B7D-8C68B677FD51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BEB50119-BBE7-412E-88A7-545C51026880}" type="datetime1">
              <a:rPr lang="en-US"/>
              <a:pPr/>
              <a:t>7/21/2011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0DE01300-0ECE-45A2-88D0-7A7B80039AB0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B2358BC5-EE10-416D-AA51-83AA97B68210}" type="datetime1">
              <a:rPr lang="en-US"/>
              <a:pPr/>
              <a:t>7/21/2011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1F41ABDA-59C8-478E-A0C3-97E9DEF66048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BEA21745-14A8-42D2-AB75-AF7DCF471990}" type="datetime1">
              <a:rPr lang="en-US"/>
              <a:pPr/>
              <a:t>7/21/2011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C8129AE5-6C83-4604-9B87-594509F9CF90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DDABCE71-8CFC-4615-85D4-0034D85B66FA}" type="datetime1">
              <a:rPr lang="en-US"/>
              <a:pPr/>
              <a:t>7/21/2011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37743DB3-4DC6-4119-8F2F-9253E9164A14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3A87C6DB-9606-4FBE-846E-EDB5C603C107}" type="datetime1">
              <a:rPr lang="en-US"/>
              <a:pPr/>
              <a:t>7/21/2011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63833F5C-A28C-4292-A181-C40AF832D91D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2286042B-DCD4-42B4-B7BC-F7BCE700BCA0}" type="datetime1">
              <a:rPr lang="en-US"/>
              <a:pPr/>
              <a:t>7/21/2011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36C8D809-83D3-4A8C-8961-0D047A059008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77747F9C-7CCA-4F05-B94C-C45A0EAFAB55}" type="datetime1">
              <a:rPr lang="en-US"/>
              <a:pPr/>
              <a:t>7/21/2011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264AE4FC-1566-41D9-B67E-6DDFBB1860B4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F809C275-6E5E-4187-9AC1-ABD7C43E90DA}" type="datetime1">
              <a:rPr lang="en-US"/>
              <a:pPr/>
              <a:t>7/21/2011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BCA2CA83-1E6B-454B-86C9-5068E6F50425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0FAE67B3-59BB-4B13-A8F2-89B09A4537F7}" type="datetime1">
              <a:rPr lang="en-US"/>
              <a:pPr/>
              <a:t>7/21/2011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F36B3131-8F59-42AD-B942-E363EE15793B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A82198C3-C796-44F6-82D1-812771A18F6F}" type="datetime1">
              <a:rPr lang="en-US"/>
              <a:pPr/>
              <a:t>7/21/2011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E2DE361B-757D-4689-BF42-E14DCCC44E05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1D0F2209-DBE5-4242-96C1-9C225959D500}" type="datetime1">
              <a:rPr lang="en-US"/>
              <a:pPr/>
              <a:t>7/21/2011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49534CDD-C8F9-4013-A7C9-74528B8A3A97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C1BF8468-92DC-441B-9538-8AEB09C9A305}" type="datetime1">
              <a:rPr lang="en-US"/>
              <a:pPr/>
              <a:t>7/21/2011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388C3666-B3C4-499C-9263-7F58A4AF3EB1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ACD76E9B-D291-400C-B19E-3F56642B2EBD}" type="datetime1">
              <a:rPr lang="en-US"/>
              <a:pPr/>
              <a:t>7/21/2011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5F0D544E-676F-4D09-B1DF-E027366A1CF8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6722911C-2AD5-4682-9AE6-11C70E8A36DF}" type="datetime1">
              <a:rPr lang="en-US"/>
              <a:pPr/>
              <a:t>7/21/2011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55E9DF52-8BB0-4B39-B5BD-A36E22370213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74784070-2547-4B76-B07D-B13C4C744F1A}" type="datetime1">
              <a:rPr lang="en-US"/>
              <a:pPr/>
              <a:t>7/21/2011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88CF9-73B5-4D8C-A95E-081BAE24230F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Gobierno de Chile | Ministerio del Interior</a:t>
            </a:r>
          </a:p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2A691E-785F-4236-891A-06BF947A8613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FE0A6F37-F028-4AAB-A2A1-6DEC3F926E27}" type="datetime1">
              <a:rPr lang="en-US"/>
              <a:pPr/>
              <a:t>7/21/2011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EC8E4E-8DB7-45B5-829D-BE5AE935DBDB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647FFFAE-B6FA-47AB-BE7C-75F9A678E112}" type="datetime1">
              <a:rPr lang="en-US"/>
              <a:pPr/>
              <a:t>7/21/2011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AA0B7C-5C2A-4194-9D83-1B47C6AD242E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89A360F1-6B94-48B7-A805-80632F800A22}" type="datetime1">
              <a:rPr lang="en-US"/>
              <a:pPr/>
              <a:t>7/21/2011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9D3CC7-D630-4945-9761-488F0F3407E9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C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>
            <a:spLocks noChangeArrowheads="1"/>
          </p:cNvSpPr>
          <p:nvPr userDrawn="1"/>
        </p:nvSpPr>
        <p:spPr bwMode="auto">
          <a:xfrm>
            <a:off x="533400" y="3333750"/>
            <a:ext cx="1033463" cy="352425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12899965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endParaRPr lang="es-E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6" name="Rectangle 65"/>
          <p:cNvSpPr>
            <a:spLocks noChangeArrowheads="1"/>
          </p:cNvSpPr>
          <p:nvPr userDrawn="1"/>
        </p:nvSpPr>
        <p:spPr bwMode="auto">
          <a:xfrm>
            <a:off x="1566863" y="3333750"/>
            <a:ext cx="1260475" cy="3524250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12899965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endParaRPr lang="es-E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028" name="Picture 1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47700" y="3452813"/>
            <a:ext cx="803275" cy="5857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029" name="Picture 1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1677988" y="3452813"/>
            <a:ext cx="1031875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71" name="Rectangle 70"/>
          <p:cNvSpPr>
            <a:spLocks noChangeArrowheads="1"/>
          </p:cNvSpPr>
          <p:nvPr userDrawn="1"/>
        </p:nvSpPr>
        <p:spPr bwMode="auto">
          <a:xfrm>
            <a:off x="533400" y="0"/>
            <a:ext cx="1033463" cy="137160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endParaRPr lang="es-E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2" name="Rectangle 71"/>
          <p:cNvSpPr>
            <a:spLocks noChangeArrowheads="1"/>
          </p:cNvSpPr>
          <p:nvPr userDrawn="1"/>
        </p:nvSpPr>
        <p:spPr bwMode="auto">
          <a:xfrm>
            <a:off x="1566863" y="0"/>
            <a:ext cx="1260475" cy="1371600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2700000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endParaRPr lang="es-ES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ヒラギノ角ゴ Pro W3" charset="-128"/>
          <a:cs typeface="ヒラギノ角ゴ Pro W3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152400" y="152400"/>
            <a:ext cx="81645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" y="1477963"/>
            <a:ext cx="817721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50" y="6527800"/>
            <a:ext cx="2895600" cy="2460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898989"/>
                </a:solidFill>
                <a:latin typeface="Verdana" pitchFamily="34" charset="0"/>
              </a:defRPr>
            </a:lvl1pPr>
          </a:lstStyle>
          <a:p>
            <a:r>
              <a:rPr lang="es-ES_tradnl"/>
              <a:t>Gobierno de Chile | Ministerio del Interior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183313" y="6527800"/>
            <a:ext cx="2133600" cy="1936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898989"/>
                </a:solidFill>
                <a:latin typeface="Verdana" pitchFamily="34" charset="0"/>
              </a:defRPr>
            </a:lvl1pPr>
          </a:lstStyle>
          <a:p>
            <a:fld id="{BB0D6751-3BE9-43C2-A456-6F7589D9BAA1}" type="slidenum">
              <a:rPr lang="en-US"/>
              <a:pPr/>
              <a:t>‹Nº›</a:t>
            </a:fld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8413750" y="-6350"/>
            <a:ext cx="284163" cy="866775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endParaRPr lang="es-E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8697913" y="0"/>
            <a:ext cx="347662" cy="860425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2700000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endParaRPr lang="es-E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8413750" y="6400800"/>
            <a:ext cx="284163" cy="45720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12899965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endParaRPr lang="es-E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 userDrawn="1"/>
        </p:nvSpPr>
        <p:spPr bwMode="auto">
          <a:xfrm>
            <a:off x="8697913" y="6400800"/>
            <a:ext cx="347662" cy="457200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12899965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endParaRPr lang="es-ES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 kern="1200">
          <a:solidFill>
            <a:srgbClr val="006CB7"/>
          </a:solidFill>
          <a:latin typeface="Verdana"/>
          <a:ea typeface="ヒラギノ角ゴ Pro W3" charset="-128"/>
          <a:cs typeface="Verdana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595959"/>
          </a:solidFill>
          <a:latin typeface="+mn-lt"/>
          <a:ea typeface="ヒラギノ角ゴ Pro W3" charset="-128"/>
          <a:cs typeface="ヒラギノ角ゴ Pro W3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rgbClr val="595959"/>
          </a:solidFill>
          <a:latin typeface="+mn-lt"/>
          <a:ea typeface="ヒラギノ角ゴ Pro W3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rgbClr val="595959"/>
          </a:solidFill>
          <a:latin typeface="+mn-lt"/>
          <a:ea typeface="ヒラギノ角ゴ Pro W3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400" kern="1200">
          <a:solidFill>
            <a:srgbClr val="595959"/>
          </a:solidFill>
          <a:latin typeface="+mn-lt"/>
          <a:ea typeface="ヒラギノ角ゴ Pro W3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 kern="1200">
          <a:solidFill>
            <a:srgbClr val="595959"/>
          </a:solidFill>
          <a:latin typeface="+mn-lt"/>
          <a:ea typeface="ヒラギノ角ゴ Pro W3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EF41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es-ES">
              <a:solidFill>
                <a:srgbClr val="FFFFFF"/>
              </a:solidFill>
              <a:ea typeface="ヒラギノ角ゴ Pro W3" charset="-128"/>
            </a:endParaRPr>
          </a:p>
        </p:txBody>
      </p:sp>
      <p:sp>
        <p:nvSpPr>
          <p:cNvPr id="14" name="Rectangle 13"/>
          <p:cNvSpPr>
            <a:spLocks noChangeArrowheads="1"/>
          </p:cNvSpPr>
          <p:nvPr userDrawn="1"/>
        </p:nvSpPr>
        <p:spPr bwMode="auto">
          <a:xfrm>
            <a:off x="7153275" y="0"/>
            <a:ext cx="1990725" cy="6629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38100" dir="5640026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endParaRPr lang="es-ES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18436" name="Group 11"/>
          <p:cNvGrpSpPr>
            <a:grpSpLocks/>
          </p:cNvGrpSpPr>
          <p:nvPr userDrawn="1"/>
        </p:nvGrpSpPr>
        <p:grpSpPr bwMode="auto">
          <a:xfrm>
            <a:off x="7153275" y="2058988"/>
            <a:ext cx="1990725" cy="2038350"/>
            <a:chOff x="3511550" y="2133600"/>
            <a:chExt cx="2976563" cy="3048000"/>
          </a:xfrm>
        </p:grpSpPr>
        <p:sp>
          <p:nvSpPr>
            <p:cNvPr id="7" name="Rectangle 6"/>
            <p:cNvSpPr/>
            <p:nvPr userDrawn="1"/>
          </p:nvSpPr>
          <p:spPr>
            <a:xfrm>
              <a:off x="3511550" y="2133600"/>
              <a:ext cx="1338741" cy="3048000"/>
            </a:xfrm>
            <a:prstGeom prst="rect">
              <a:avLst/>
            </a:prstGeom>
            <a:solidFill>
              <a:srgbClr val="006CB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s-ES">
                <a:solidFill>
                  <a:srgbClr val="FFFFFF"/>
                </a:solidFill>
                <a:ea typeface="ヒラギノ角ゴ Pro W3" charset="-128"/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4850291" y="2133600"/>
              <a:ext cx="1637822" cy="3048000"/>
            </a:xfrm>
            <a:prstGeom prst="rect">
              <a:avLst/>
            </a:prstGeom>
            <a:solidFill>
              <a:srgbClr val="EF41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s-ES">
                <a:solidFill>
                  <a:srgbClr val="FFFFFF"/>
                </a:solidFill>
                <a:ea typeface="ヒラギノ角ゴ Pro W3" charset="-128"/>
              </a:endParaRPr>
            </a:p>
          </p:txBody>
        </p:sp>
        <p:pic>
          <p:nvPicPr>
            <p:cNvPr id="18441" name="Picture 1"/>
            <p:cNvPicPr>
              <a:picLocks noChangeAspect="1" noChangeArrowheads="1"/>
            </p:cNvPicPr>
            <p:nvPr userDrawn="1"/>
          </p:nvPicPr>
          <p:blipFill>
            <a:blip r:embed="rId13" cstate="screen"/>
            <a:srcRect/>
            <a:stretch>
              <a:fillRect/>
            </a:stretch>
          </p:blipFill>
          <p:spPr bwMode="auto">
            <a:xfrm>
              <a:off x="3660775" y="2287588"/>
              <a:ext cx="1041400" cy="7604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18442" name="Picture 1"/>
            <p:cNvPicPr>
              <a:picLocks noChangeAspect="1" noChangeArrowheads="1"/>
            </p:cNvPicPr>
            <p:nvPr userDrawn="1"/>
          </p:nvPicPr>
          <p:blipFill>
            <a:blip r:embed="rId14" cstate="screen"/>
            <a:srcRect/>
            <a:stretch>
              <a:fillRect/>
            </a:stretch>
          </p:blipFill>
          <p:spPr bwMode="auto">
            <a:xfrm>
              <a:off x="4995863" y="2287588"/>
              <a:ext cx="1339850" cy="5445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18443" name="Picture 1"/>
            <p:cNvPicPr>
              <a:picLocks noChangeAspect="1" noChangeArrowheads="1"/>
            </p:cNvPicPr>
            <p:nvPr userDrawn="1"/>
          </p:nvPicPr>
          <p:blipFill>
            <a:blip r:embed="rId15" cstate="screen"/>
            <a:srcRect/>
            <a:stretch>
              <a:fillRect/>
            </a:stretch>
          </p:blipFill>
          <p:spPr bwMode="auto">
            <a:xfrm>
              <a:off x="5003800" y="4851400"/>
              <a:ext cx="1336675" cy="2301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4763" y="0"/>
            <a:ext cx="7148512" cy="662940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3779989" algn="br" rotWithShape="0">
              <a:srgbClr val="808080">
                <a:alpha val="70000"/>
              </a:srgbClr>
            </a:outerShdw>
          </a:effectLst>
        </p:spPr>
        <p:txBody>
          <a:bodyPr anchor="ctr"/>
          <a:lstStyle/>
          <a:p>
            <a:endParaRPr lang="es-E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843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525713"/>
            <a:ext cx="6477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latin typeface="Verdana"/>
          <a:ea typeface="ヒラギノ角ゴ Pro W3" charset="-128"/>
          <a:cs typeface="Verdana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ctrTitle"/>
          </p:nvPr>
        </p:nvSpPr>
        <p:spPr bwMode="auto">
          <a:xfrm>
            <a:off x="1514508" y="1785926"/>
            <a:ext cx="7772400" cy="9366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fontAlgn="base">
              <a:spcAft>
                <a:spcPct val="0"/>
              </a:spcAft>
            </a:pPr>
            <a:r>
              <a:rPr lang="es-ES_tradnl" sz="3200" b="1" dirty="0" err="1" smtClean="0">
                <a:solidFill>
                  <a:srgbClr val="FFFFFF"/>
                </a:solidFill>
                <a:latin typeface="Verdana" pitchFamily="34" charset="0"/>
                <a:sym typeface="Verdana Bold" charset="0"/>
              </a:rPr>
              <a:t>Geoportal</a:t>
            </a:r>
            <a:r>
              <a:rPr lang="es-ES_tradnl" sz="3200" b="1" dirty="0" smtClean="0">
                <a:solidFill>
                  <a:srgbClr val="FFFFFF"/>
                </a:solidFill>
                <a:latin typeface="Verdana" pitchFamily="34" charset="0"/>
                <a:sym typeface="Verdana Bold" charset="0"/>
              </a:rPr>
              <a:t> </a:t>
            </a:r>
            <a:r>
              <a:rPr lang="es-ES_tradnl" sz="3200" b="1" dirty="0" smtClean="0">
                <a:solidFill>
                  <a:srgbClr val="FFFFFF"/>
                </a:solidFill>
                <a:latin typeface="Verdana" pitchFamily="34" charset="0"/>
                <a:sym typeface="Verdana Bold" charset="0"/>
              </a:rPr>
              <a:t>de Chile</a:t>
            </a:r>
            <a:br>
              <a:rPr lang="es-ES_tradnl" sz="3200" b="1" dirty="0" smtClean="0">
                <a:solidFill>
                  <a:srgbClr val="FFFFFF"/>
                </a:solidFill>
                <a:latin typeface="Verdana" pitchFamily="34" charset="0"/>
                <a:sym typeface="Verdana Bold" charset="0"/>
              </a:rPr>
            </a:br>
            <a:r>
              <a:rPr lang="es-ES_tradnl" sz="3200" b="1" dirty="0" smtClean="0">
                <a:solidFill>
                  <a:srgbClr val="FFFFFF"/>
                </a:solidFill>
                <a:latin typeface="Verdana" pitchFamily="34" charset="0"/>
                <a:sym typeface="Verdana Bold" charset="0"/>
              </a:rPr>
              <a:t>SNIT</a:t>
            </a:r>
            <a:endParaRPr lang="es-ES_tradnl" sz="3200" b="1" dirty="0" smtClean="0">
              <a:solidFill>
                <a:srgbClr val="FFFFFF"/>
              </a:solidFill>
              <a:latin typeface="Verdana" pitchFamily="34" charset="0"/>
              <a:sym typeface="Verdana Bold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_tradnl" dirty="0" smtClean="0">
                <a:latin typeface="Verdana" pitchFamily="34" charset="0"/>
              </a:rPr>
              <a:t>Visualizador de Mapas de </a:t>
            </a:r>
            <a:r>
              <a:rPr lang="es-ES_tradnl" dirty="0" err="1" smtClean="0">
                <a:latin typeface="Verdana" pitchFamily="34" charset="0"/>
              </a:rPr>
              <a:t>Geoportal</a:t>
            </a:r>
            <a:r>
              <a:rPr lang="es-ES_tradnl" dirty="0" smtClean="0">
                <a:latin typeface="Verdana" pitchFamily="34" charset="0"/>
              </a:rPr>
              <a:t> de Chile</a:t>
            </a:r>
            <a:br>
              <a:rPr lang="es-ES_tradnl" dirty="0" smtClean="0">
                <a:latin typeface="Verdana" pitchFamily="34" charset="0"/>
              </a:rPr>
            </a:br>
            <a: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  <a:t/>
            </a:r>
            <a:b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</a:br>
            <a:r>
              <a:rPr lang="es-ES_tradnl" sz="1800" b="1" dirty="0" smtClean="0">
                <a:solidFill>
                  <a:srgbClr val="EF4144"/>
                </a:solidFill>
                <a:latin typeface="Verdana" pitchFamily="34" charset="0"/>
              </a:rPr>
              <a:t>Buscar en catálogo</a:t>
            </a:r>
            <a:endParaRPr lang="es-ES_tradnl" sz="1800" dirty="0" smtClean="0">
              <a:solidFill>
                <a:srgbClr val="EF4144"/>
              </a:solidFill>
              <a:latin typeface="Verdana" pitchFamily="34" charset="0"/>
            </a:endParaRPr>
          </a:p>
        </p:txBody>
      </p:sp>
      <p:sp>
        <p:nvSpPr>
          <p:cNvPr id="32772" name="Slide Number Placeholder 9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FDCF32-30B7-4D92-A9C2-E7F665A1CF2B}" type="slidenum">
              <a:rPr lang="en-US"/>
              <a:pPr/>
              <a:t>10</a:t>
            </a:fld>
            <a:endParaRPr lang="en-US"/>
          </a:p>
        </p:txBody>
      </p:sp>
      <p:sp>
        <p:nvSpPr>
          <p:cNvPr id="8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3976886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/>
              <a:t>Gobierno</a:t>
            </a:r>
            <a:r>
              <a:rPr lang="en-US" dirty="0"/>
              <a:t> de Chile | </a:t>
            </a:r>
            <a:r>
              <a:rPr lang="en-US" dirty="0" err="1"/>
              <a:t>Ministerio</a:t>
            </a:r>
            <a:r>
              <a:rPr lang="en-US" dirty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Bienes</a:t>
            </a:r>
            <a:r>
              <a:rPr lang="en-US" dirty="0" smtClean="0"/>
              <a:t> </a:t>
            </a:r>
            <a:r>
              <a:rPr lang="en-US" dirty="0" err="1" smtClean="0"/>
              <a:t>Nacionales</a:t>
            </a:r>
            <a:endParaRPr lang="en-US" dirty="0"/>
          </a:p>
        </p:txBody>
      </p:sp>
      <p:pic>
        <p:nvPicPr>
          <p:cNvPr id="7" name="Picture 1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61204" y="1811338"/>
            <a:ext cx="33020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0" name="9 Conector recto de flecha"/>
          <p:cNvCxnSpPr/>
          <p:nvPr/>
        </p:nvCxnSpPr>
        <p:spPr>
          <a:xfrm flipV="1">
            <a:off x="3985818" y="2276872"/>
            <a:ext cx="2197495" cy="2160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10 CuadroTexto"/>
          <p:cNvSpPr txBox="1"/>
          <p:nvPr/>
        </p:nvSpPr>
        <p:spPr>
          <a:xfrm>
            <a:off x="5977407" y="1676707"/>
            <a:ext cx="23395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 smtClean="0">
                <a:latin typeface="Verdana" pitchFamily="34" charset="0"/>
              </a:rPr>
              <a:t>Incluir el mapa en el visualizador</a:t>
            </a:r>
            <a:endParaRPr lang="es-ES" sz="2400" dirty="0">
              <a:latin typeface="Verdana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_tradnl" dirty="0" smtClean="0">
                <a:latin typeface="Verdana" pitchFamily="34" charset="0"/>
              </a:rPr>
              <a:t>Visualizador de Mapas de </a:t>
            </a:r>
            <a:r>
              <a:rPr lang="es-ES_tradnl" dirty="0" err="1" smtClean="0">
                <a:latin typeface="Verdana" pitchFamily="34" charset="0"/>
              </a:rPr>
              <a:t>Geoportal</a:t>
            </a:r>
            <a:r>
              <a:rPr lang="es-ES_tradnl" dirty="0" smtClean="0">
                <a:latin typeface="Verdana" pitchFamily="34" charset="0"/>
              </a:rPr>
              <a:t> de Chile</a:t>
            </a:r>
            <a:br>
              <a:rPr lang="es-ES_tradnl" dirty="0" smtClean="0">
                <a:latin typeface="Verdana" pitchFamily="34" charset="0"/>
              </a:rPr>
            </a:br>
            <a: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  <a:t/>
            </a:r>
            <a:b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</a:br>
            <a:r>
              <a:rPr lang="es-ES_tradnl" sz="1800" b="1" dirty="0" smtClean="0">
                <a:solidFill>
                  <a:srgbClr val="EF4144"/>
                </a:solidFill>
                <a:latin typeface="Verdana" pitchFamily="34" charset="0"/>
              </a:rPr>
              <a:t>Buscar en catálogo</a:t>
            </a:r>
            <a:endParaRPr lang="es-ES_tradnl" sz="1800" dirty="0" smtClean="0">
              <a:solidFill>
                <a:srgbClr val="EF4144"/>
              </a:solidFill>
              <a:latin typeface="Verdana" pitchFamily="34" charset="0"/>
            </a:endParaRPr>
          </a:p>
        </p:txBody>
      </p:sp>
      <p:sp>
        <p:nvSpPr>
          <p:cNvPr id="32772" name="Slide Number Placeholder 9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FDCF32-30B7-4D92-A9C2-E7F665A1CF2B}" type="slidenum">
              <a:rPr lang="en-US"/>
              <a:pPr/>
              <a:t>11</a:t>
            </a:fld>
            <a:endParaRPr lang="en-US"/>
          </a:p>
        </p:txBody>
      </p:sp>
      <p:sp>
        <p:nvSpPr>
          <p:cNvPr id="8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3976886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/>
              <a:t>Gobierno</a:t>
            </a:r>
            <a:r>
              <a:rPr lang="en-US" dirty="0"/>
              <a:t> de Chile | </a:t>
            </a:r>
            <a:r>
              <a:rPr lang="en-US" dirty="0" err="1"/>
              <a:t>Ministerio</a:t>
            </a:r>
            <a:r>
              <a:rPr lang="en-US" dirty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Bienes</a:t>
            </a:r>
            <a:r>
              <a:rPr lang="en-US" dirty="0" smtClean="0"/>
              <a:t> </a:t>
            </a:r>
            <a:r>
              <a:rPr lang="en-US" dirty="0" err="1" smtClean="0"/>
              <a:t>Nacionales</a:t>
            </a:r>
            <a:endParaRPr lang="en-US" dirty="0"/>
          </a:p>
        </p:txBody>
      </p:sp>
      <p:pic>
        <p:nvPicPr>
          <p:cNvPr id="7" name="Picture 1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61204" y="1811338"/>
            <a:ext cx="33020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363204" y="1811338"/>
            <a:ext cx="2513052" cy="2621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_tradnl" dirty="0" smtClean="0">
                <a:latin typeface="Verdana" pitchFamily="34" charset="0"/>
              </a:rPr>
              <a:t>Visualizador de Mapas de </a:t>
            </a:r>
            <a:r>
              <a:rPr lang="es-ES_tradnl" dirty="0" err="1" smtClean="0">
                <a:latin typeface="Verdana" pitchFamily="34" charset="0"/>
              </a:rPr>
              <a:t>Geoportal</a:t>
            </a:r>
            <a:r>
              <a:rPr lang="es-ES_tradnl" dirty="0" smtClean="0">
                <a:latin typeface="Verdana" pitchFamily="34" charset="0"/>
              </a:rPr>
              <a:t> de Chile</a:t>
            </a:r>
            <a:br>
              <a:rPr lang="es-ES_tradnl" dirty="0" smtClean="0">
                <a:latin typeface="Verdana" pitchFamily="34" charset="0"/>
              </a:rPr>
            </a:br>
            <a: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  <a:t/>
            </a:r>
            <a:b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</a:br>
            <a:r>
              <a:rPr lang="es-ES_tradnl" sz="1800" b="1" dirty="0" smtClean="0">
                <a:solidFill>
                  <a:srgbClr val="EF4144"/>
                </a:solidFill>
                <a:latin typeface="Verdana" pitchFamily="34" charset="0"/>
              </a:rPr>
              <a:t>Capas Geográficas</a:t>
            </a:r>
            <a:endParaRPr lang="es-ES_tradnl" sz="1800" dirty="0" smtClean="0">
              <a:solidFill>
                <a:srgbClr val="EF4144"/>
              </a:solidFill>
              <a:latin typeface="Verdana" pitchFamily="34" charset="0"/>
            </a:endParaRPr>
          </a:p>
        </p:txBody>
      </p:sp>
      <p:sp>
        <p:nvSpPr>
          <p:cNvPr id="32772" name="Slide Number Placeholder 9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FDCF32-30B7-4D92-A9C2-E7F665A1CF2B}" type="slidenum">
              <a:rPr lang="en-US"/>
              <a:pPr/>
              <a:t>12</a:t>
            </a:fld>
            <a:endParaRPr lang="en-US"/>
          </a:p>
        </p:txBody>
      </p:sp>
      <p:sp>
        <p:nvSpPr>
          <p:cNvPr id="8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3976886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/>
              <a:t>Gobierno</a:t>
            </a:r>
            <a:r>
              <a:rPr lang="en-US" dirty="0"/>
              <a:t> de Chile | </a:t>
            </a:r>
            <a:r>
              <a:rPr lang="en-US" dirty="0" err="1"/>
              <a:t>Ministerio</a:t>
            </a:r>
            <a:r>
              <a:rPr lang="en-US" dirty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Bienes</a:t>
            </a:r>
            <a:r>
              <a:rPr lang="en-US" dirty="0" smtClean="0"/>
              <a:t> </a:t>
            </a:r>
            <a:r>
              <a:rPr lang="en-US" dirty="0" err="1" smtClean="0"/>
              <a:t>Nacionales</a:t>
            </a:r>
            <a:endParaRPr lang="en-US" dirty="0"/>
          </a:p>
        </p:txBody>
      </p:sp>
      <p:pic>
        <p:nvPicPr>
          <p:cNvPr id="81923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536" y="1484784"/>
            <a:ext cx="2620207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25" name="Picture 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253822" y="1484785"/>
            <a:ext cx="2614322" cy="4007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26" name="Picture 6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127593" y="1484786"/>
            <a:ext cx="2620871" cy="4007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_tradnl" dirty="0" smtClean="0">
                <a:latin typeface="Verdana" pitchFamily="34" charset="0"/>
              </a:rPr>
              <a:t>Visualizador de Mapas de </a:t>
            </a:r>
            <a:r>
              <a:rPr lang="es-ES_tradnl" dirty="0" err="1" smtClean="0">
                <a:latin typeface="Verdana" pitchFamily="34" charset="0"/>
              </a:rPr>
              <a:t>Geoportal</a:t>
            </a:r>
            <a:r>
              <a:rPr lang="es-ES_tradnl" dirty="0" smtClean="0">
                <a:latin typeface="Verdana" pitchFamily="34" charset="0"/>
              </a:rPr>
              <a:t> de Chile</a:t>
            </a:r>
            <a:br>
              <a:rPr lang="es-ES_tradnl" dirty="0" smtClean="0">
                <a:latin typeface="Verdana" pitchFamily="34" charset="0"/>
              </a:rPr>
            </a:br>
            <a: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  <a:t>Resultado</a:t>
            </a:r>
            <a:endParaRPr lang="es-ES_tradnl" sz="1800" dirty="0" smtClean="0">
              <a:solidFill>
                <a:srgbClr val="EF4144"/>
              </a:solidFill>
              <a:latin typeface="Verdana" pitchFamily="34" charset="0"/>
            </a:endParaRPr>
          </a:p>
        </p:txBody>
      </p:sp>
      <p:sp>
        <p:nvSpPr>
          <p:cNvPr id="32772" name="Slide Number Placeholder 9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FDCF32-30B7-4D92-A9C2-E7F665A1CF2B}" type="slidenum">
              <a:rPr lang="en-US"/>
              <a:pPr/>
              <a:t>13</a:t>
            </a:fld>
            <a:endParaRPr lang="en-US"/>
          </a:p>
        </p:txBody>
      </p:sp>
      <p:sp>
        <p:nvSpPr>
          <p:cNvPr id="8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3976886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/>
              <a:t>Gobierno</a:t>
            </a:r>
            <a:r>
              <a:rPr lang="en-US" dirty="0"/>
              <a:t> de Chile | </a:t>
            </a:r>
            <a:r>
              <a:rPr lang="en-US" dirty="0" err="1"/>
              <a:t>Ministerio</a:t>
            </a:r>
            <a:r>
              <a:rPr lang="en-US" dirty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Bienes</a:t>
            </a:r>
            <a:r>
              <a:rPr lang="en-US" dirty="0" smtClean="0"/>
              <a:t> </a:t>
            </a:r>
            <a:r>
              <a:rPr lang="en-US" dirty="0" err="1" smtClean="0"/>
              <a:t>Nacionales</a:t>
            </a:r>
            <a:endParaRPr lang="en-US" dirty="0"/>
          </a:p>
        </p:txBody>
      </p:sp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187624" y="908720"/>
            <a:ext cx="6264696" cy="5404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_tradnl" dirty="0" smtClean="0">
                <a:latin typeface="Verdana" pitchFamily="34" charset="0"/>
              </a:rPr>
              <a:t>Catálogo Nacional de Información </a:t>
            </a:r>
            <a:r>
              <a:rPr lang="es-ES_tradnl" dirty="0" err="1" smtClean="0">
                <a:latin typeface="Verdana" pitchFamily="34" charset="0"/>
              </a:rPr>
              <a:t>Geospacial</a:t>
            </a:r>
            <a:r>
              <a:rPr lang="es-ES_tradnl" b="1" dirty="0" smtClean="0">
                <a:latin typeface="Verdana" pitchFamily="34" charset="0"/>
              </a:rPr>
              <a:t/>
            </a:r>
            <a:br>
              <a:rPr lang="es-ES_tradnl" b="1" dirty="0" smtClean="0">
                <a:latin typeface="Verdana" pitchFamily="34" charset="0"/>
              </a:rPr>
            </a:br>
            <a:endParaRPr lang="es-ES_tradnl" sz="1800" dirty="0" smtClean="0">
              <a:solidFill>
                <a:srgbClr val="EF4144"/>
              </a:solidFill>
              <a:latin typeface="Verdana" pitchFamily="34" charset="0"/>
            </a:endParaRPr>
          </a:p>
        </p:txBody>
      </p:sp>
      <p:sp>
        <p:nvSpPr>
          <p:cNvPr id="34819" name="Slide Number Placeholder 9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2D7AB5E-ABDA-4C68-8183-08A2DDE2E3F4}" type="slidenum">
              <a:rPr lang="en-US"/>
              <a:pPr/>
              <a:t>14</a:t>
            </a:fld>
            <a:endParaRPr lang="en-US"/>
          </a:p>
        </p:txBody>
      </p:sp>
      <p:sp>
        <p:nvSpPr>
          <p:cNvPr id="18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3976886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/>
              <a:t>Gobierno</a:t>
            </a:r>
            <a:r>
              <a:rPr lang="en-US" dirty="0"/>
              <a:t> de Chile | </a:t>
            </a:r>
            <a:r>
              <a:rPr lang="en-US" dirty="0" err="1"/>
              <a:t>Ministerio</a:t>
            </a:r>
            <a:r>
              <a:rPr lang="en-US" dirty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Bienes</a:t>
            </a:r>
            <a:r>
              <a:rPr lang="en-US" dirty="0" smtClean="0"/>
              <a:t> </a:t>
            </a:r>
            <a:r>
              <a:rPr lang="en-US" dirty="0" err="1" smtClean="0"/>
              <a:t>Nacionales</a:t>
            </a:r>
            <a:endParaRPr lang="en-US" dirty="0"/>
          </a:p>
        </p:txBody>
      </p:sp>
      <p:pic>
        <p:nvPicPr>
          <p:cNvPr id="34833" name="Picture 17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429481" y="981953"/>
            <a:ext cx="6238863" cy="538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_tradnl" dirty="0" smtClean="0">
                <a:latin typeface="Verdana" pitchFamily="34" charset="0"/>
              </a:rPr>
              <a:t>Catálogo Nacional de Información </a:t>
            </a:r>
            <a:r>
              <a:rPr lang="es-ES_tradnl" dirty="0" err="1" smtClean="0">
                <a:latin typeface="Verdana" pitchFamily="34" charset="0"/>
              </a:rPr>
              <a:t>Geospacial</a:t>
            </a:r>
            <a:r>
              <a:rPr lang="es-ES_tradnl" dirty="0" smtClean="0">
                <a:latin typeface="Verdana" pitchFamily="34" charset="0"/>
              </a:rPr>
              <a:t> </a:t>
            </a:r>
            <a:br>
              <a:rPr lang="es-ES_tradnl" dirty="0" smtClean="0">
                <a:latin typeface="Verdana" pitchFamily="34" charset="0"/>
              </a:rPr>
            </a:br>
            <a:endParaRPr lang="es-ES_tradnl" sz="1800" dirty="0" smtClean="0">
              <a:solidFill>
                <a:srgbClr val="EF4144"/>
              </a:solidFill>
              <a:latin typeface="Verdana" pitchFamily="34" charset="0"/>
            </a:endParaRPr>
          </a:p>
        </p:txBody>
      </p:sp>
      <p:sp>
        <p:nvSpPr>
          <p:cNvPr id="32771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006CB7"/>
              </a:buClr>
            </a:pPr>
            <a:r>
              <a:rPr lang="es-ES_tradnl" dirty="0" smtClean="0">
                <a:latin typeface="Verdana" pitchFamily="34" charset="0"/>
              </a:rPr>
              <a:t>Esta compuesto por:</a:t>
            </a:r>
          </a:p>
          <a:p>
            <a:pPr lvl="1" eaLnBrk="1" hangingPunct="1">
              <a:buClr>
                <a:srgbClr val="006CB7"/>
              </a:buClr>
            </a:pPr>
            <a:r>
              <a:rPr lang="es-ES_tradnl" dirty="0" smtClean="0">
                <a:latin typeface="Verdana" pitchFamily="34" charset="0"/>
              </a:rPr>
              <a:t>Búsqueda</a:t>
            </a:r>
          </a:p>
          <a:p>
            <a:pPr lvl="1" eaLnBrk="1" hangingPunct="1">
              <a:buClr>
                <a:srgbClr val="006CB7"/>
              </a:buClr>
            </a:pPr>
            <a:r>
              <a:rPr lang="es-ES_tradnl" dirty="0" smtClean="0">
                <a:latin typeface="Verdana" pitchFamily="34" charset="0"/>
              </a:rPr>
              <a:t>Búsqueda Avanzada</a:t>
            </a:r>
          </a:p>
          <a:p>
            <a:pPr lvl="1" eaLnBrk="1" hangingPunct="1">
              <a:buClr>
                <a:srgbClr val="006CB7"/>
              </a:buClr>
            </a:pPr>
            <a:r>
              <a:rPr lang="es-ES_tradnl" dirty="0" smtClean="0">
                <a:latin typeface="Verdana" pitchFamily="34" charset="0"/>
              </a:rPr>
              <a:t>Explorar</a:t>
            </a:r>
          </a:p>
          <a:p>
            <a:pPr lvl="1" eaLnBrk="1" hangingPunct="1">
              <a:buClr>
                <a:srgbClr val="006CB7"/>
              </a:buClr>
            </a:pPr>
            <a:r>
              <a:rPr lang="es-ES_tradnl" dirty="0" smtClean="0">
                <a:latin typeface="Verdana" pitchFamily="34" charset="0"/>
              </a:rPr>
              <a:t>Gestión de Metadatos</a:t>
            </a:r>
          </a:p>
          <a:p>
            <a:pPr lvl="2" eaLnBrk="1" hangingPunct="1">
              <a:buClr>
                <a:srgbClr val="006CB7"/>
              </a:buClr>
            </a:pPr>
            <a:endParaRPr lang="es-ES_tradnl" dirty="0" smtClean="0">
              <a:latin typeface="Verdana" pitchFamily="34" charset="0"/>
            </a:endParaRPr>
          </a:p>
        </p:txBody>
      </p:sp>
      <p:sp>
        <p:nvSpPr>
          <p:cNvPr id="32772" name="Slide Number Placeholder 9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FDCF32-30B7-4D92-A9C2-E7F665A1CF2B}" type="slidenum">
              <a:rPr lang="en-US"/>
              <a:pPr/>
              <a:t>15</a:t>
            </a:fld>
            <a:endParaRPr lang="en-US"/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3976886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/>
              <a:t>Gobierno</a:t>
            </a:r>
            <a:r>
              <a:rPr lang="en-US" dirty="0"/>
              <a:t> de Chile | </a:t>
            </a:r>
            <a:r>
              <a:rPr lang="en-US" dirty="0" err="1"/>
              <a:t>Ministerio</a:t>
            </a:r>
            <a:r>
              <a:rPr lang="en-US" dirty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Bienes</a:t>
            </a:r>
            <a:r>
              <a:rPr lang="en-US" dirty="0" smtClean="0"/>
              <a:t> </a:t>
            </a:r>
            <a:r>
              <a:rPr lang="en-US" dirty="0" err="1" smtClean="0"/>
              <a:t>Nacionales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_tradnl" dirty="0" smtClean="0">
                <a:latin typeface="Verdana" pitchFamily="34" charset="0"/>
              </a:rPr>
              <a:t>Catálogo Nacional de Información </a:t>
            </a:r>
            <a:r>
              <a:rPr lang="es-ES_tradnl" dirty="0" err="1" smtClean="0">
                <a:latin typeface="Verdana" pitchFamily="34" charset="0"/>
              </a:rPr>
              <a:t>Geospacial</a:t>
            </a:r>
            <a:r>
              <a:rPr lang="es-ES_tradnl" dirty="0" smtClean="0">
                <a:latin typeface="Verdana" pitchFamily="34" charset="0"/>
              </a:rPr>
              <a:t> </a:t>
            </a:r>
            <a:br>
              <a:rPr lang="es-ES_tradnl" dirty="0" smtClean="0">
                <a:latin typeface="Verdana" pitchFamily="34" charset="0"/>
              </a:rPr>
            </a:br>
            <a: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  <a:t/>
            </a:r>
            <a:b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</a:br>
            <a:r>
              <a:rPr lang="es-ES_tradnl" sz="1800" b="1" dirty="0" smtClean="0">
                <a:solidFill>
                  <a:srgbClr val="EF4144"/>
                </a:solidFill>
                <a:latin typeface="Verdana" pitchFamily="34" charset="0"/>
              </a:rPr>
              <a:t>Búsqueda</a:t>
            </a:r>
            <a: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  <a:t> </a:t>
            </a:r>
            <a:r>
              <a:rPr lang="es-ES_tradnl" dirty="0" smtClean="0">
                <a:latin typeface="Verdana" pitchFamily="34" charset="0"/>
              </a:rPr>
              <a:t/>
            </a:r>
            <a:br>
              <a:rPr lang="es-ES_tradnl" dirty="0" smtClean="0">
                <a:latin typeface="Verdana" pitchFamily="34" charset="0"/>
              </a:rPr>
            </a:br>
            <a:endParaRPr lang="es-ES_tradnl" sz="1800" dirty="0" smtClean="0">
              <a:solidFill>
                <a:srgbClr val="EF4144"/>
              </a:solidFill>
              <a:latin typeface="Verdana" pitchFamily="34" charset="0"/>
            </a:endParaRPr>
          </a:p>
        </p:txBody>
      </p:sp>
      <p:sp>
        <p:nvSpPr>
          <p:cNvPr id="32772" name="Slide Number Placeholder 9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FDCF32-30B7-4D92-A9C2-E7F665A1CF2B}" type="slidenum">
              <a:rPr lang="en-US"/>
              <a:pPr/>
              <a:t>16</a:t>
            </a:fld>
            <a:endParaRPr lang="en-US"/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3976886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/>
              <a:t>Gobierno</a:t>
            </a:r>
            <a:r>
              <a:rPr lang="en-US" dirty="0"/>
              <a:t> de Chile | </a:t>
            </a:r>
            <a:r>
              <a:rPr lang="en-US" dirty="0" err="1"/>
              <a:t>Ministerio</a:t>
            </a:r>
            <a:r>
              <a:rPr lang="en-US" dirty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Bienes</a:t>
            </a:r>
            <a:r>
              <a:rPr lang="en-US" dirty="0" smtClean="0"/>
              <a:t> </a:t>
            </a:r>
            <a:r>
              <a:rPr lang="en-US" dirty="0" err="1" smtClean="0"/>
              <a:t>Nacionales</a:t>
            </a:r>
            <a:endParaRPr lang="en-US" dirty="0"/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19673" y="1260000"/>
            <a:ext cx="5760640" cy="496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_tradnl" dirty="0" smtClean="0">
                <a:latin typeface="Verdana" pitchFamily="34" charset="0"/>
              </a:rPr>
              <a:t>Catálogo Nacional de Información </a:t>
            </a:r>
            <a:r>
              <a:rPr lang="es-ES_tradnl" dirty="0" err="1" smtClean="0">
                <a:latin typeface="Verdana" pitchFamily="34" charset="0"/>
              </a:rPr>
              <a:t>Geospacial</a:t>
            </a:r>
            <a:r>
              <a:rPr lang="es-ES_tradnl" dirty="0" smtClean="0">
                <a:latin typeface="Verdana" pitchFamily="34" charset="0"/>
              </a:rPr>
              <a:t> </a:t>
            </a:r>
            <a:br>
              <a:rPr lang="es-ES_tradnl" dirty="0" smtClean="0">
                <a:latin typeface="Verdana" pitchFamily="34" charset="0"/>
              </a:rPr>
            </a:br>
            <a: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  <a:t/>
            </a:r>
            <a:b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</a:br>
            <a:r>
              <a:rPr lang="es-ES_tradnl" sz="1800" b="1" dirty="0" smtClean="0">
                <a:solidFill>
                  <a:srgbClr val="EF4144"/>
                </a:solidFill>
                <a:latin typeface="Verdana" pitchFamily="34" charset="0"/>
              </a:rPr>
              <a:t>Búsqueda</a:t>
            </a:r>
            <a: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  <a:t> </a:t>
            </a:r>
            <a:r>
              <a:rPr lang="es-ES_tradnl" sz="1800" b="1" dirty="0" smtClean="0">
                <a:solidFill>
                  <a:srgbClr val="EF4144"/>
                </a:solidFill>
                <a:latin typeface="Verdana" pitchFamily="34" charset="0"/>
              </a:rPr>
              <a:t>- Metadato</a:t>
            </a:r>
            <a:r>
              <a:rPr lang="es-ES_tradnl" dirty="0" smtClean="0">
                <a:latin typeface="Verdana" pitchFamily="34" charset="0"/>
              </a:rPr>
              <a:t/>
            </a:r>
            <a:br>
              <a:rPr lang="es-ES_tradnl" dirty="0" smtClean="0">
                <a:latin typeface="Verdana" pitchFamily="34" charset="0"/>
              </a:rPr>
            </a:br>
            <a:endParaRPr lang="es-ES_tradnl" sz="1800" dirty="0" smtClean="0">
              <a:solidFill>
                <a:srgbClr val="EF4144"/>
              </a:solidFill>
              <a:latin typeface="Verdana" pitchFamily="34" charset="0"/>
            </a:endParaRPr>
          </a:p>
        </p:txBody>
      </p:sp>
      <p:sp>
        <p:nvSpPr>
          <p:cNvPr id="32772" name="Slide Number Placeholder 9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FDCF32-30B7-4D92-A9C2-E7F665A1CF2B}" type="slidenum">
              <a:rPr lang="en-US"/>
              <a:pPr/>
              <a:t>17</a:t>
            </a:fld>
            <a:endParaRPr lang="en-US"/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3976886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/>
              <a:t>Gobierno</a:t>
            </a:r>
            <a:r>
              <a:rPr lang="en-US" dirty="0"/>
              <a:t> de Chile | </a:t>
            </a:r>
            <a:r>
              <a:rPr lang="en-US" dirty="0" err="1"/>
              <a:t>Ministerio</a:t>
            </a:r>
            <a:r>
              <a:rPr lang="en-US" dirty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Bienes</a:t>
            </a:r>
            <a:r>
              <a:rPr lang="en-US" dirty="0" smtClean="0"/>
              <a:t> </a:t>
            </a:r>
            <a:r>
              <a:rPr lang="en-US" dirty="0" err="1" smtClean="0"/>
              <a:t>Nacionales</a:t>
            </a:r>
            <a:endParaRPr lang="en-US" dirty="0"/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20000" y="1260000"/>
            <a:ext cx="5759181" cy="49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7"/>
          <p:cNvSpPr>
            <a:spLocks noGrp="1"/>
          </p:cNvSpPr>
          <p:nvPr>
            <p:ph type="title"/>
          </p:nvPr>
        </p:nvSpPr>
        <p:spPr>
          <a:xfrm>
            <a:off x="152400" y="152400"/>
            <a:ext cx="8740080" cy="1143000"/>
          </a:xfrm>
        </p:spPr>
        <p:txBody>
          <a:bodyPr/>
          <a:lstStyle/>
          <a:p>
            <a:pPr eaLnBrk="1" hangingPunct="1"/>
            <a:r>
              <a:rPr lang="es-ES_tradnl" dirty="0" smtClean="0">
                <a:latin typeface="Verdana" pitchFamily="34" charset="0"/>
              </a:rPr>
              <a:t>Catálogo Nacional de Información </a:t>
            </a:r>
            <a:r>
              <a:rPr lang="es-ES_tradnl" dirty="0" err="1" smtClean="0">
                <a:latin typeface="Verdana" pitchFamily="34" charset="0"/>
              </a:rPr>
              <a:t>Geospacial</a:t>
            </a:r>
            <a:r>
              <a:rPr lang="es-ES_tradnl" dirty="0" smtClean="0">
                <a:latin typeface="Verdana" pitchFamily="34" charset="0"/>
              </a:rPr>
              <a:t> </a:t>
            </a:r>
            <a:br>
              <a:rPr lang="es-ES_tradnl" dirty="0" smtClean="0">
                <a:latin typeface="Verdana" pitchFamily="34" charset="0"/>
              </a:rPr>
            </a:br>
            <a: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  <a:t/>
            </a:r>
            <a:b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</a:br>
            <a:r>
              <a:rPr lang="es-ES_tradnl" sz="1800" b="1" dirty="0" smtClean="0">
                <a:solidFill>
                  <a:srgbClr val="EF4144"/>
                </a:solidFill>
                <a:latin typeface="Verdana" pitchFamily="34" charset="0"/>
              </a:rPr>
              <a:t>Búsqueda Avanzada</a:t>
            </a:r>
            <a: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  <a:t> </a:t>
            </a:r>
            <a:r>
              <a:rPr lang="es-ES_tradnl" dirty="0" smtClean="0">
                <a:latin typeface="Verdana" pitchFamily="34" charset="0"/>
              </a:rPr>
              <a:t/>
            </a:r>
            <a:br>
              <a:rPr lang="es-ES_tradnl" dirty="0" smtClean="0">
                <a:latin typeface="Verdana" pitchFamily="34" charset="0"/>
              </a:rPr>
            </a:br>
            <a:endParaRPr lang="es-ES_tradnl" sz="1800" dirty="0" smtClean="0">
              <a:solidFill>
                <a:srgbClr val="EF4144"/>
              </a:solidFill>
              <a:latin typeface="Verdana" pitchFamily="34" charset="0"/>
            </a:endParaRPr>
          </a:p>
        </p:txBody>
      </p:sp>
      <p:sp>
        <p:nvSpPr>
          <p:cNvPr id="32772" name="Slide Number Placeholder 9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FDCF32-30B7-4D92-A9C2-E7F665A1CF2B}" type="slidenum">
              <a:rPr lang="en-US"/>
              <a:pPr/>
              <a:t>18</a:t>
            </a:fld>
            <a:endParaRPr lang="en-US"/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3976886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/>
              <a:t>Gobierno</a:t>
            </a:r>
            <a:r>
              <a:rPr lang="en-US" dirty="0"/>
              <a:t> de Chile | </a:t>
            </a:r>
            <a:r>
              <a:rPr lang="en-US" dirty="0" err="1"/>
              <a:t>Ministerio</a:t>
            </a:r>
            <a:r>
              <a:rPr lang="en-US" dirty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Bienes</a:t>
            </a:r>
            <a:r>
              <a:rPr lang="en-US" dirty="0" smtClean="0"/>
              <a:t> </a:t>
            </a:r>
            <a:r>
              <a:rPr lang="en-US" dirty="0" err="1" smtClean="0"/>
              <a:t>Nacionales</a:t>
            </a:r>
            <a:endParaRPr lang="en-US" dirty="0"/>
          </a:p>
        </p:txBody>
      </p:sp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19672" y="1260000"/>
            <a:ext cx="5759181" cy="49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_tradnl" dirty="0" smtClean="0">
                <a:latin typeface="Verdana" pitchFamily="34" charset="0"/>
              </a:rPr>
              <a:t>Catálogo Nacional de Información </a:t>
            </a:r>
            <a:r>
              <a:rPr lang="es-ES_tradnl" dirty="0" err="1" smtClean="0">
                <a:latin typeface="Verdana" pitchFamily="34" charset="0"/>
              </a:rPr>
              <a:t>Geospacial</a:t>
            </a:r>
            <a:r>
              <a:rPr lang="es-ES_tradnl" dirty="0" smtClean="0">
                <a:latin typeface="Verdana" pitchFamily="34" charset="0"/>
              </a:rPr>
              <a:t> </a:t>
            </a:r>
            <a:br>
              <a:rPr lang="es-ES_tradnl" dirty="0" smtClean="0">
                <a:latin typeface="Verdana" pitchFamily="34" charset="0"/>
              </a:rPr>
            </a:br>
            <a: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  <a:t/>
            </a:r>
            <a:b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</a:br>
            <a:r>
              <a:rPr lang="es-ES_tradnl" sz="1800" b="1" dirty="0" smtClean="0">
                <a:solidFill>
                  <a:srgbClr val="EF4144"/>
                </a:solidFill>
                <a:latin typeface="Verdana" pitchFamily="34" charset="0"/>
              </a:rPr>
              <a:t>Explorar</a:t>
            </a:r>
            <a:r>
              <a:rPr lang="es-ES_tradnl" dirty="0" smtClean="0">
                <a:latin typeface="Verdana" pitchFamily="34" charset="0"/>
              </a:rPr>
              <a:t/>
            </a:r>
            <a:br>
              <a:rPr lang="es-ES_tradnl" dirty="0" smtClean="0">
                <a:latin typeface="Verdana" pitchFamily="34" charset="0"/>
              </a:rPr>
            </a:br>
            <a:endParaRPr lang="es-ES_tradnl" sz="1800" dirty="0" smtClean="0">
              <a:solidFill>
                <a:srgbClr val="EF4144"/>
              </a:solidFill>
              <a:latin typeface="Verdana" pitchFamily="34" charset="0"/>
            </a:endParaRPr>
          </a:p>
        </p:txBody>
      </p:sp>
      <p:sp>
        <p:nvSpPr>
          <p:cNvPr id="32772" name="Slide Number Placeholder 9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FDCF32-30B7-4D92-A9C2-E7F665A1CF2B}" type="slidenum">
              <a:rPr lang="en-US"/>
              <a:pPr/>
              <a:t>19</a:t>
            </a:fld>
            <a:endParaRPr lang="en-US"/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3976886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/>
              <a:t>Gobierno</a:t>
            </a:r>
            <a:r>
              <a:rPr lang="en-US" dirty="0"/>
              <a:t> de Chile | </a:t>
            </a:r>
            <a:r>
              <a:rPr lang="en-US" dirty="0" err="1"/>
              <a:t>Ministerio</a:t>
            </a:r>
            <a:r>
              <a:rPr lang="en-US" dirty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Bienes</a:t>
            </a:r>
            <a:r>
              <a:rPr lang="en-US" dirty="0" smtClean="0"/>
              <a:t> </a:t>
            </a:r>
            <a:r>
              <a:rPr lang="en-US" dirty="0" err="1" smtClean="0"/>
              <a:t>Nacionales</a:t>
            </a:r>
            <a:endParaRPr lang="en-US" dirty="0"/>
          </a:p>
        </p:txBody>
      </p:sp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19673" y="1260000"/>
            <a:ext cx="5759181" cy="49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34 Conector recto de flecha"/>
          <p:cNvCxnSpPr/>
          <p:nvPr/>
        </p:nvCxnSpPr>
        <p:spPr>
          <a:xfrm rot="16200000" flipV="1">
            <a:off x="2607455" y="3277702"/>
            <a:ext cx="2928958" cy="428627"/>
          </a:xfrm>
          <a:prstGeom prst="straightConnector1">
            <a:avLst/>
          </a:prstGeom>
          <a:ln w="3175">
            <a:prstDash val="dashDot"/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2770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_tradnl" dirty="0" smtClean="0">
                <a:latin typeface="Verdana" pitchFamily="34" charset="0"/>
              </a:rPr>
              <a:t>Geoportal de </a:t>
            </a:r>
            <a:r>
              <a:rPr lang="es-ES_tradnl" dirty="0" smtClean="0">
                <a:latin typeface="Verdana" pitchFamily="34" charset="0"/>
              </a:rPr>
              <a:t>Chile</a:t>
            </a:r>
            <a:endParaRPr lang="es-ES_tradnl" sz="1800" dirty="0" smtClean="0">
              <a:solidFill>
                <a:srgbClr val="EF4144"/>
              </a:solidFill>
              <a:latin typeface="Verdana" pitchFamily="34" charset="0"/>
            </a:endParaRPr>
          </a:p>
        </p:txBody>
      </p:sp>
      <p:sp>
        <p:nvSpPr>
          <p:cNvPr id="32772" name="Slide Number Placeholder 9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FDCF32-30B7-4D92-A9C2-E7F665A1CF2B}" type="slidenum">
              <a:rPr lang="en-US"/>
              <a:pPr/>
              <a:t>2</a:t>
            </a:fld>
            <a:endParaRPr lang="en-US"/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3976886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/>
              <a:t>Gobierno</a:t>
            </a:r>
            <a:r>
              <a:rPr lang="en-US" dirty="0"/>
              <a:t> de Chile | </a:t>
            </a:r>
            <a:r>
              <a:rPr lang="en-US" dirty="0" err="1"/>
              <a:t>Ministerio</a:t>
            </a:r>
            <a:r>
              <a:rPr lang="en-US" dirty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Bienes</a:t>
            </a:r>
            <a:r>
              <a:rPr lang="en-US" dirty="0" smtClean="0"/>
              <a:t> </a:t>
            </a:r>
            <a:r>
              <a:rPr lang="en-US" dirty="0" err="1" smtClean="0"/>
              <a:t>Nacionales</a:t>
            </a:r>
            <a:endParaRPr lang="en-US" dirty="0"/>
          </a:p>
        </p:txBody>
      </p:sp>
      <p:sp>
        <p:nvSpPr>
          <p:cNvPr id="7" name="6 Elipse"/>
          <p:cNvSpPr/>
          <p:nvPr/>
        </p:nvSpPr>
        <p:spPr>
          <a:xfrm>
            <a:off x="3995936" y="2795598"/>
            <a:ext cx="1214446" cy="121444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200" dirty="0" smtClean="0"/>
              <a:t>Nodo Central</a:t>
            </a:r>
          </a:p>
          <a:p>
            <a:pPr algn="ctr"/>
            <a:r>
              <a:rPr lang="es-CL" sz="1200" dirty="0" err="1" smtClean="0"/>
              <a:t>Geoportal</a:t>
            </a:r>
            <a:endParaRPr lang="es-CL" sz="1200" dirty="0"/>
          </a:p>
        </p:txBody>
      </p:sp>
      <p:sp>
        <p:nvSpPr>
          <p:cNvPr id="10" name="9 Elipse"/>
          <p:cNvSpPr/>
          <p:nvPr/>
        </p:nvSpPr>
        <p:spPr>
          <a:xfrm>
            <a:off x="3929058" y="5000636"/>
            <a:ext cx="1000132" cy="100013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900" dirty="0" smtClean="0"/>
              <a:t>Nodo MOP</a:t>
            </a:r>
            <a:endParaRPr lang="es-CL" sz="900" dirty="0"/>
          </a:p>
        </p:txBody>
      </p:sp>
      <p:sp>
        <p:nvSpPr>
          <p:cNvPr id="11" name="10 Elipse"/>
          <p:cNvSpPr/>
          <p:nvPr/>
        </p:nvSpPr>
        <p:spPr>
          <a:xfrm>
            <a:off x="6816715" y="4572008"/>
            <a:ext cx="1000132" cy="1000132"/>
          </a:xfrm>
          <a:prstGeom prst="ellipse">
            <a:avLst/>
          </a:prstGeom>
          <a:solidFill>
            <a:schemeClr val="bg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900" dirty="0" err="1" smtClean="0"/>
              <a:t>Geonodo</a:t>
            </a:r>
            <a:endParaRPr lang="es-CL" sz="900" dirty="0"/>
          </a:p>
        </p:txBody>
      </p:sp>
      <p:sp>
        <p:nvSpPr>
          <p:cNvPr id="13" name="12 Elipse"/>
          <p:cNvSpPr/>
          <p:nvPr/>
        </p:nvSpPr>
        <p:spPr>
          <a:xfrm>
            <a:off x="1428728" y="4786322"/>
            <a:ext cx="1000132" cy="1000132"/>
          </a:xfrm>
          <a:prstGeom prst="ellipse">
            <a:avLst/>
          </a:prstGeom>
          <a:solidFill>
            <a:schemeClr val="bg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900" dirty="0" err="1" smtClean="0"/>
              <a:t>Geonodo</a:t>
            </a:r>
            <a:endParaRPr lang="es-CL" sz="900" dirty="0" smtClean="0"/>
          </a:p>
          <a:p>
            <a:pPr algn="ctr"/>
            <a:r>
              <a:rPr lang="es-CL" sz="900" dirty="0" smtClean="0"/>
              <a:t>Atacama</a:t>
            </a:r>
            <a:endParaRPr lang="es-CL" sz="900" dirty="0"/>
          </a:p>
        </p:txBody>
      </p:sp>
      <p:sp>
        <p:nvSpPr>
          <p:cNvPr id="14" name="13 Elipse"/>
          <p:cNvSpPr/>
          <p:nvPr/>
        </p:nvSpPr>
        <p:spPr>
          <a:xfrm>
            <a:off x="7500958" y="1795466"/>
            <a:ext cx="1000132" cy="1000132"/>
          </a:xfrm>
          <a:prstGeom prst="ellipse">
            <a:avLst/>
          </a:prstGeom>
          <a:solidFill>
            <a:schemeClr val="bg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900" dirty="0" err="1" smtClean="0"/>
              <a:t>Geonodo</a:t>
            </a:r>
            <a:endParaRPr lang="es-CL" sz="900" dirty="0" smtClean="0"/>
          </a:p>
          <a:p>
            <a:pPr algn="ctr"/>
            <a:r>
              <a:rPr lang="es-CL" sz="900" dirty="0" smtClean="0"/>
              <a:t>Los Ríos</a:t>
            </a:r>
            <a:endParaRPr lang="es-CL" sz="900" dirty="0"/>
          </a:p>
        </p:txBody>
      </p:sp>
      <p:sp>
        <p:nvSpPr>
          <p:cNvPr id="15" name="14 Elipse"/>
          <p:cNvSpPr/>
          <p:nvPr/>
        </p:nvSpPr>
        <p:spPr>
          <a:xfrm>
            <a:off x="3214678" y="857232"/>
            <a:ext cx="1000132" cy="100013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900" dirty="0" smtClean="0"/>
              <a:t>Nodo IGM</a:t>
            </a:r>
            <a:endParaRPr lang="es-CL" sz="900" dirty="0"/>
          </a:p>
        </p:txBody>
      </p:sp>
      <p:sp>
        <p:nvSpPr>
          <p:cNvPr id="16" name="15 Elipse"/>
          <p:cNvSpPr/>
          <p:nvPr/>
        </p:nvSpPr>
        <p:spPr>
          <a:xfrm>
            <a:off x="1071538" y="1509698"/>
            <a:ext cx="1000132" cy="1000132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900" dirty="0" smtClean="0"/>
              <a:t>Nodo  </a:t>
            </a:r>
            <a:r>
              <a:rPr lang="es-CL" sz="800" dirty="0" err="1" smtClean="0"/>
              <a:t>Sernagemin</a:t>
            </a:r>
            <a:endParaRPr lang="es-CL" sz="800" dirty="0"/>
          </a:p>
        </p:txBody>
      </p:sp>
      <p:cxnSp>
        <p:nvCxnSpPr>
          <p:cNvPr id="18" name="17 Conector recto de flecha"/>
          <p:cNvCxnSpPr/>
          <p:nvPr/>
        </p:nvCxnSpPr>
        <p:spPr>
          <a:xfrm flipV="1">
            <a:off x="2428860" y="3786190"/>
            <a:ext cx="1567076" cy="100013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 de flecha"/>
          <p:cNvCxnSpPr/>
          <p:nvPr/>
        </p:nvCxnSpPr>
        <p:spPr>
          <a:xfrm rot="16200000" flipH="1">
            <a:off x="3850570" y="2217044"/>
            <a:ext cx="723920" cy="4331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21 Conector recto de flecha"/>
          <p:cNvCxnSpPr/>
          <p:nvPr/>
        </p:nvCxnSpPr>
        <p:spPr>
          <a:xfrm>
            <a:off x="2214546" y="2509830"/>
            <a:ext cx="1571636" cy="70485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 de flecha"/>
          <p:cNvCxnSpPr/>
          <p:nvPr/>
        </p:nvCxnSpPr>
        <p:spPr>
          <a:xfrm flipV="1">
            <a:off x="5429256" y="2509830"/>
            <a:ext cx="1857388" cy="70485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25 Conector recto de flecha"/>
          <p:cNvCxnSpPr/>
          <p:nvPr/>
        </p:nvCxnSpPr>
        <p:spPr>
          <a:xfrm>
            <a:off x="5429256" y="3786190"/>
            <a:ext cx="1387459" cy="78581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recto de flecha"/>
          <p:cNvCxnSpPr/>
          <p:nvPr/>
        </p:nvCxnSpPr>
        <p:spPr>
          <a:xfrm rot="5400000">
            <a:off x="4107653" y="4464851"/>
            <a:ext cx="642942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29 Conector recto de flecha"/>
          <p:cNvCxnSpPr/>
          <p:nvPr/>
        </p:nvCxnSpPr>
        <p:spPr>
          <a:xfrm flipV="1">
            <a:off x="2214546" y="1509698"/>
            <a:ext cx="928694" cy="285768"/>
          </a:xfrm>
          <a:prstGeom prst="straightConnector1">
            <a:avLst/>
          </a:prstGeom>
          <a:ln w="3175">
            <a:prstDash val="dashDot"/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32 Conector recto de flecha"/>
          <p:cNvCxnSpPr/>
          <p:nvPr/>
        </p:nvCxnSpPr>
        <p:spPr>
          <a:xfrm flipV="1">
            <a:off x="4929190" y="3014020"/>
            <a:ext cx="2571768" cy="2143148"/>
          </a:xfrm>
          <a:prstGeom prst="straightConnector1">
            <a:avLst/>
          </a:prstGeom>
          <a:ln w="3175">
            <a:prstDash val="dashDot"/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8" name="37 Elipse"/>
          <p:cNvSpPr/>
          <p:nvPr/>
        </p:nvSpPr>
        <p:spPr>
          <a:xfrm>
            <a:off x="6290470" y="1402541"/>
            <a:ext cx="214314" cy="21431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2" name="41 Elipse"/>
          <p:cNvSpPr/>
          <p:nvPr/>
        </p:nvSpPr>
        <p:spPr>
          <a:xfrm>
            <a:off x="5572132" y="6313486"/>
            <a:ext cx="214314" cy="21431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3" name="42 Elipse"/>
          <p:cNvSpPr/>
          <p:nvPr/>
        </p:nvSpPr>
        <p:spPr>
          <a:xfrm>
            <a:off x="6000760" y="4572802"/>
            <a:ext cx="214314" cy="21431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4" name="43 Elipse"/>
          <p:cNvSpPr/>
          <p:nvPr/>
        </p:nvSpPr>
        <p:spPr>
          <a:xfrm>
            <a:off x="1643042" y="3679033"/>
            <a:ext cx="214314" cy="21431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5" name="44 Elipse"/>
          <p:cNvSpPr/>
          <p:nvPr/>
        </p:nvSpPr>
        <p:spPr>
          <a:xfrm>
            <a:off x="6183313" y="3214686"/>
            <a:ext cx="214314" cy="21431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6" name="45 Elipse"/>
          <p:cNvSpPr/>
          <p:nvPr/>
        </p:nvSpPr>
        <p:spPr>
          <a:xfrm>
            <a:off x="4929190" y="1619232"/>
            <a:ext cx="214314" cy="21431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 animBg="1"/>
      <p:bldP spid="10" grpId="0" build="allAtOnce" animBg="1"/>
      <p:bldP spid="11" grpId="0" build="allAtOnce" animBg="1"/>
      <p:bldP spid="13" grpId="0" build="allAtOnce" animBg="1"/>
      <p:bldP spid="14" grpId="0" build="allAtOnce" animBg="1"/>
      <p:bldP spid="15" grpId="0" build="allAtOnce" animBg="1"/>
      <p:bldP spid="16" grpId="0" build="allAtOnce" animBg="1"/>
      <p:bldP spid="38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_tradnl" dirty="0" smtClean="0">
                <a:latin typeface="Verdana" pitchFamily="34" charset="0"/>
              </a:rPr>
              <a:t>Catálogo Nacional de Información </a:t>
            </a:r>
            <a:r>
              <a:rPr lang="es-ES_tradnl" dirty="0" err="1" smtClean="0">
                <a:latin typeface="Verdana" pitchFamily="34" charset="0"/>
              </a:rPr>
              <a:t>Geospacial</a:t>
            </a:r>
            <a:r>
              <a:rPr lang="es-ES_tradnl" dirty="0" smtClean="0">
                <a:latin typeface="Verdana" pitchFamily="34" charset="0"/>
              </a:rPr>
              <a:t> </a:t>
            </a:r>
            <a:br>
              <a:rPr lang="es-ES_tradnl" dirty="0" smtClean="0">
                <a:latin typeface="Verdana" pitchFamily="34" charset="0"/>
              </a:rPr>
            </a:br>
            <a: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  <a:t/>
            </a:r>
            <a:b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</a:br>
            <a:r>
              <a:rPr lang="es-ES_tradnl" sz="1800" b="1" dirty="0" smtClean="0">
                <a:solidFill>
                  <a:srgbClr val="EF4144"/>
                </a:solidFill>
                <a:latin typeface="Verdana" pitchFamily="34" charset="0"/>
              </a:rPr>
              <a:t>Gestión de Metadatos</a:t>
            </a:r>
            <a:r>
              <a:rPr lang="es-ES_tradnl" dirty="0" smtClean="0">
                <a:latin typeface="Verdana" pitchFamily="34" charset="0"/>
              </a:rPr>
              <a:t/>
            </a:r>
            <a:br>
              <a:rPr lang="es-ES_tradnl" dirty="0" smtClean="0">
                <a:latin typeface="Verdana" pitchFamily="34" charset="0"/>
              </a:rPr>
            </a:br>
            <a:endParaRPr lang="es-ES_tradnl" sz="1800" dirty="0" smtClean="0">
              <a:solidFill>
                <a:srgbClr val="EF4144"/>
              </a:solidFill>
              <a:latin typeface="Verdana" pitchFamily="34" charset="0"/>
            </a:endParaRPr>
          </a:p>
        </p:txBody>
      </p:sp>
      <p:sp>
        <p:nvSpPr>
          <p:cNvPr id="32772" name="Slide Number Placeholder 9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FDCF32-30B7-4D92-A9C2-E7F665A1CF2B}" type="slidenum">
              <a:rPr lang="en-US"/>
              <a:pPr/>
              <a:t>20</a:t>
            </a:fld>
            <a:endParaRPr lang="en-US"/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3976886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/>
              <a:t>Gobierno</a:t>
            </a:r>
            <a:r>
              <a:rPr lang="en-US" dirty="0"/>
              <a:t> de Chile | </a:t>
            </a:r>
            <a:r>
              <a:rPr lang="en-US" dirty="0" err="1"/>
              <a:t>Ministerio</a:t>
            </a:r>
            <a:r>
              <a:rPr lang="en-US" dirty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Bienes</a:t>
            </a:r>
            <a:r>
              <a:rPr lang="en-US" dirty="0" smtClean="0"/>
              <a:t> </a:t>
            </a:r>
            <a:r>
              <a:rPr lang="en-US" dirty="0" err="1" smtClean="0"/>
              <a:t>Nacionales</a:t>
            </a:r>
            <a:endParaRPr lang="en-US" dirty="0"/>
          </a:p>
        </p:txBody>
      </p:sp>
      <p:pic>
        <p:nvPicPr>
          <p:cNvPr id="89091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20000" y="1260000"/>
            <a:ext cx="5759181" cy="49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_tradnl" dirty="0" smtClean="0">
                <a:latin typeface="Verdana" pitchFamily="34" charset="0"/>
              </a:rPr>
              <a:t>Catálogo Nacional de Información </a:t>
            </a:r>
            <a:r>
              <a:rPr lang="es-ES_tradnl" dirty="0" err="1" smtClean="0">
                <a:latin typeface="Verdana" pitchFamily="34" charset="0"/>
              </a:rPr>
              <a:t>Geospacial</a:t>
            </a:r>
            <a:r>
              <a:rPr lang="es-ES_tradnl" dirty="0" smtClean="0">
                <a:latin typeface="Verdana" pitchFamily="34" charset="0"/>
              </a:rPr>
              <a:t> </a:t>
            </a:r>
            <a:br>
              <a:rPr lang="es-ES_tradnl" dirty="0" smtClean="0">
                <a:latin typeface="Verdana" pitchFamily="34" charset="0"/>
              </a:rPr>
            </a:br>
            <a: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  <a:t/>
            </a:r>
            <a:b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</a:br>
            <a:r>
              <a:rPr lang="es-ES_tradnl" sz="1800" b="1" dirty="0" smtClean="0">
                <a:solidFill>
                  <a:srgbClr val="EF4144"/>
                </a:solidFill>
                <a:latin typeface="Verdana" pitchFamily="34" charset="0"/>
              </a:rPr>
              <a:t>Gestión de Metadatos</a:t>
            </a:r>
            <a:r>
              <a:rPr lang="es-ES_tradnl" dirty="0" smtClean="0">
                <a:latin typeface="Verdana" pitchFamily="34" charset="0"/>
              </a:rPr>
              <a:t/>
            </a:r>
            <a:br>
              <a:rPr lang="es-ES_tradnl" dirty="0" smtClean="0">
                <a:latin typeface="Verdana" pitchFamily="34" charset="0"/>
              </a:rPr>
            </a:br>
            <a:endParaRPr lang="es-ES_tradnl" sz="1800" dirty="0" smtClean="0">
              <a:solidFill>
                <a:srgbClr val="EF4144"/>
              </a:solidFill>
              <a:latin typeface="Verdana" pitchFamily="34" charset="0"/>
            </a:endParaRPr>
          </a:p>
        </p:txBody>
      </p:sp>
      <p:sp>
        <p:nvSpPr>
          <p:cNvPr id="32772" name="Slide Number Placeholder 9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FDCF32-30B7-4D92-A9C2-E7F665A1CF2B}" type="slidenum">
              <a:rPr lang="en-US"/>
              <a:pPr/>
              <a:t>21</a:t>
            </a:fld>
            <a:endParaRPr lang="en-US"/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3976886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/>
              <a:t>Gobierno</a:t>
            </a:r>
            <a:r>
              <a:rPr lang="en-US" dirty="0"/>
              <a:t> de Chile | </a:t>
            </a:r>
            <a:r>
              <a:rPr lang="en-US" dirty="0" err="1"/>
              <a:t>Ministerio</a:t>
            </a:r>
            <a:r>
              <a:rPr lang="en-US" dirty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Bienes</a:t>
            </a:r>
            <a:r>
              <a:rPr lang="en-US" dirty="0" smtClean="0"/>
              <a:t> </a:t>
            </a:r>
            <a:r>
              <a:rPr lang="en-US" dirty="0" err="1" smtClean="0"/>
              <a:t>Nacionales</a:t>
            </a:r>
            <a:endParaRPr lang="en-US" dirty="0"/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20000" y="1260000"/>
            <a:ext cx="5759182" cy="49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_tradnl" dirty="0" smtClean="0">
                <a:latin typeface="Verdana" pitchFamily="34" charset="0"/>
              </a:rPr>
              <a:t>Catálogo Nacional de Información </a:t>
            </a:r>
            <a:r>
              <a:rPr lang="es-ES_tradnl" dirty="0" err="1" smtClean="0">
                <a:latin typeface="Verdana" pitchFamily="34" charset="0"/>
              </a:rPr>
              <a:t>Geospacial</a:t>
            </a:r>
            <a:r>
              <a:rPr lang="es-ES_tradnl" dirty="0" smtClean="0">
                <a:latin typeface="Verdana" pitchFamily="34" charset="0"/>
              </a:rPr>
              <a:t> </a:t>
            </a:r>
            <a:br>
              <a:rPr lang="es-ES_tradnl" dirty="0" smtClean="0">
                <a:latin typeface="Verdana" pitchFamily="34" charset="0"/>
              </a:rPr>
            </a:br>
            <a: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  <a:t/>
            </a:r>
            <a:b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</a:br>
            <a:r>
              <a:rPr lang="es-ES_tradnl" sz="1800" b="1" dirty="0" smtClean="0">
                <a:solidFill>
                  <a:srgbClr val="EF4144"/>
                </a:solidFill>
                <a:latin typeface="Verdana" pitchFamily="34" charset="0"/>
              </a:rPr>
              <a:t>Gestión de Metadatos - Agregar</a:t>
            </a:r>
            <a:r>
              <a:rPr lang="es-ES_tradnl" dirty="0" smtClean="0">
                <a:latin typeface="Verdana" pitchFamily="34" charset="0"/>
              </a:rPr>
              <a:t/>
            </a:r>
            <a:br>
              <a:rPr lang="es-ES_tradnl" dirty="0" smtClean="0">
                <a:latin typeface="Verdana" pitchFamily="34" charset="0"/>
              </a:rPr>
            </a:br>
            <a:endParaRPr lang="es-ES_tradnl" sz="1800" dirty="0" smtClean="0">
              <a:solidFill>
                <a:srgbClr val="EF4144"/>
              </a:solidFill>
              <a:latin typeface="Verdana" pitchFamily="34" charset="0"/>
            </a:endParaRPr>
          </a:p>
        </p:txBody>
      </p:sp>
      <p:sp>
        <p:nvSpPr>
          <p:cNvPr id="32772" name="Slide Number Placeholder 9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FDCF32-30B7-4D92-A9C2-E7F665A1CF2B}" type="slidenum">
              <a:rPr lang="en-US"/>
              <a:pPr/>
              <a:t>22</a:t>
            </a:fld>
            <a:endParaRPr lang="en-US"/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3976886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/>
              <a:t>Gobierno</a:t>
            </a:r>
            <a:r>
              <a:rPr lang="en-US" dirty="0"/>
              <a:t> de Chile | </a:t>
            </a:r>
            <a:r>
              <a:rPr lang="en-US" dirty="0" err="1"/>
              <a:t>Ministerio</a:t>
            </a:r>
            <a:r>
              <a:rPr lang="en-US" dirty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Bienes</a:t>
            </a:r>
            <a:r>
              <a:rPr lang="en-US" dirty="0" smtClean="0"/>
              <a:t> </a:t>
            </a:r>
            <a:r>
              <a:rPr lang="en-US" dirty="0" err="1" smtClean="0"/>
              <a:t>Nacionales</a:t>
            </a:r>
            <a:endParaRPr lang="en-US" dirty="0"/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20000" y="1260000"/>
            <a:ext cx="5759181" cy="49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_tradnl" dirty="0" smtClean="0">
                <a:latin typeface="Verdana" pitchFamily="34" charset="0"/>
              </a:rPr>
              <a:t>Catálogo Nacional de Información </a:t>
            </a:r>
            <a:r>
              <a:rPr lang="es-ES_tradnl" dirty="0" err="1" smtClean="0">
                <a:latin typeface="Verdana" pitchFamily="34" charset="0"/>
              </a:rPr>
              <a:t>Geospacial</a:t>
            </a:r>
            <a:r>
              <a:rPr lang="es-ES_tradnl" dirty="0" smtClean="0">
                <a:latin typeface="Verdana" pitchFamily="34" charset="0"/>
              </a:rPr>
              <a:t> </a:t>
            </a:r>
            <a:br>
              <a:rPr lang="es-ES_tradnl" dirty="0" smtClean="0">
                <a:latin typeface="Verdana" pitchFamily="34" charset="0"/>
              </a:rPr>
            </a:br>
            <a: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  <a:t/>
            </a:r>
            <a:b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</a:br>
            <a:r>
              <a:rPr lang="es-ES_tradnl" sz="1800" b="1" dirty="0" smtClean="0">
                <a:solidFill>
                  <a:srgbClr val="EF4144"/>
                </a:solidFill>
                <a:latin typeface="Verdana" pitchFamily="34" charset="0"/>
              </a:rPr>
              <a:t>Gestión de Metadatos – Agregar - </a:t>
            </a:r>
            <a:r>
              <a:rPr lang="es-ES" sz="1800" b="1" dirty="0" smtClean="0">
                <a:solidFill>
                  <a:srgbClr val="EF4144"/>
                </a:solidFill>
                <a:latin typeface="Verdana" pitchFamily="34" charset="0"/>
              </a:rPr>
              <a:t>ISO 19139/19115 </a:t>
            </a:r>
            <a:r>
              <a:rPr lang="es-ES" sz="1800" b="1" dirty="0" err="1" smtClean="0">
                <a:solidFill>
                  <a:srgbClr val="EF4144"/>
                </a:solidFill>
                <a:latin typeface="Verdana" pitchFamily="34" charset="0"/>
              </a:rPr>
              <a:t>Datasets</a:t>
            </a:r>
            <a:r>
              <a:rPr lang="es-ES" sz="1800" b="1" dirty="0" smtClean="0">
                <a:solidFill>
                  <a:srgbClr val="EF4144"/>
                </a:solidFill>
                <a:latin typeface="Verdana" pitchFamily="34" charset="0"/>
              </a:rPr>
              <a:t> </a:t>
            </a:r>
            <a:r>
              <a:rPr lang="es-ES_tradnl" dirty="0" smtClean="0">
                <a:latin typeface="Verdana" pitchFamily="34" charset="0"/>
              </a:rPr>
              <a:t/>
            </a:r>
            <a:br>
              <a:rPr lang="es-ES_tradnl" dirty="0" smtClean="0">
                <a:latin typeface="Verdana" pitchFamily="34" charset="0"/>
              </a:rPr>
            </a:br>
            <a:endParaRPr lang="es-ES_tradnl" sz="1800" dirty="0" smtClean="0">
              <a:solidFill>
                <a:srgbClr val="EF4144"/>
              </a:solidFill>
              <a:latin typeface="Verdana" pitchFamily="34" charset="0"/>
            </a:endParaRPr>
          </a:p>
        </p:txBody>
      </p:sp>
      <p:sp>
        <p:nvSpPr>
          <p:cNvPr id="32772" name="Slide Number Placeholder 9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FDCF32-30B7-4D92-A9C2-E7F665A1CF2B}" type="slidenum">
              <a:rPr lang="en-US"/>
              <a:pPr/>
              <a:t>23</a:t>
            </a:fld>
            <a:endParaRPr lang="en-US"/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3976886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/>
              <a:t>Gobierno</a:t>
            </a:r>
            <a:r>
              <a:rPr lang="en-US" dirty="0"/>
              <a:t> de Chile | </a:t>
            </a:r>
            <a:r>
              <a:rPr lang="en-US" dirty="0" err="1"/>
              <a:t>Ministerio</a:t>
            </a:r>
            <a:r>
              <a:rPr lang="en-US" dirty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Bienes</a:t>
            </a:r>
            <a:r>
              <a:rPr lang="en-US" dirty="0" smtClean="0"/>
              <a:t> </a:t>
            </a:r>
            <a:r>
              <a:rPr lang="en-US" dirty="0" err="1" smtClean="0"/>
              <a:t>Nacionales</a:t>
            </a:r>
            <a:endParaRPr lang="en-US" dirty="0"/>
          </a:p>
        </p:txBody>
      </p:sp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20000" y="1260000"/>
            <a:ext cx="5759181" cy="49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_tradnl" dirty="0" smtClean="0">
                <a:latin typeface="Verdana" pitchFamily="34" charset="0"/>
              </a:rPr>
              <a:t>Catálogo Nacional de Información </a:t>
            </a:r>
            <a:r>
              <a:rPr lang="es-ES_tradnl" dirty="0" err="1" smtClean="0">
                <a:latin typeface="Verdana" pitchFamily="34" charset="0"/>
              </a:rPr>
              <a:t>Geospacial</a:t>
            </a:r>
            <a:r>
              <a:rPr lang="es-ES_tradnl" dirty="0" smtClean="0">
                <a:latin typeface="Verdana" pitchFamily="34" charset="0"/>
              </a:rPr>
              <a:t> </a:t>
            </a:r>
            <a:br>
              <a:rPr lang="es-ES_tradnl" dirty="0" smtClean="0">
                <a:latin typeface="Verdana" pitchFamily="34" charset="0"/>
              </a:rPr>
            </a:br>
            <a: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  <a:t/>
            </a:r>
            <a:b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</a:br>
            <a:r>
              <a:rPr lang="es-ES_tradnl" sz="1800" b="1" dirty="0" smtClean="0">
                <a:solidFill>
                  <a:srgbClr val="EF4144"/>
                </a:solidFill>
                <a:latin typeface="Verdana" pitchFamily="34" charset="0"/>
              </a:rPr>
              <a:t>Gestión de Metadatos – Agregar - </a:t>
            </a:r>
            <a:r>
              <a:rPr lang="es-ES" sz="1800" b="1" dirty="0" smtClean="0">
                <a:solidFill>
                  <a:srgbClr val="EF4144"/>
                </a:solidFill>
                <a:latin typeface="Verdana" pitchFamily="34" charset="0"/>
              </a:rPr>
              <a:t>ISO 19139/19115 </a:t>
            </a:r>
            <a:r>
              <a:rPr lang="es-ES" sz="1800" b="1" dirty="0" err="1" smtClean="0">
                <a:solidFill>
                  <a:srgbClr val="EF4144"/>
                </a:solidFill>
                <a:latin typeface="Verdana" pitchFamily="34" charset="0"/>
              </a:rPr>
              <a:t>Datasets</a:t>
            </a:r>
            <a:r>
              <a:rPr lang="es-ES" sz="1800" b="1" dirty="0" smtClean="0">
                <a:solidFill>
                  <a:srgbClr val="EF4144"/>
                </a:solidFill>
                <a:latin typeface="Verdana" pitchFamily="34" charset="0"/>
              </a:rPr>
              <a:t> </a:t>
            </a:r>
            <a:r>
              <a:rPr lang="es-ES_tradnl" dirty="0" smtClean="0">
                <a:latin typeface="Verdana" pitchFamily="34" charset="0"/>
              </a:rPr>
              <a:t/>
            </a:r>
            <a:br>
              <a:rPr lang="es-ES_tradnl" dirty="0" smtClean="0">
                <a:latin typeface="Verdana" pitchFamily="34" charset="0"/>
              </a:rPr>
            </a:br>
            <a:endParaRPr lang="es-ES_tradnl" sz="1800" dirty="0" smtClean="0">
              <a:solidFill>
                <a:srgbClr val="EF4144"/>
              </a:solidFill>
              <a:latin typeface="Verdana" pitchFamily="34" charset="0"/>
            </a:endParaRPr>
          </a:p>
        </p:txBody>
      </p:sp>
      <p:sp>
        <p:nvSpPr>
          <p:cNvPr id="32772" name="Slide Number Placeholder 9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FDCF32-30B7-4D92-A9C2-E7F665A1CF2B}" type="slidenum">
              <a:rPr lang="en-US"/>
              <a:pPr/>
              <a:t>24</a:t>
            </a:fld>
            <a:endParaRPr lang="en-US"/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3976886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/>
              <a:t>Gobierno</a:t>
            </a:r>
            <a:r>
              <a:rPr lang="en-US" dirty="0"/>
              <a:t> de Chile | </a:t>
            </a:r>
            <a:r>
              <a:rPr lang="en-US" dirty="0" err="1"/>
              <a:t>Ministerio</a:t>
            </a:r>
            <a:r>
              <a:rPr lang="en-US" dirty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Bienes</a:t>
            </a:r>
            <a:r>
              <a:rPr lang="en-US" dirty="0" smtClean="0"/>
              <a:t> </a:t>
            </a:r>
            <a:r>
              <a:rPr lang="en-US" dirty="0" err="1" smtClean="0"/>
              <a:t>Nacionales</a:t>
            </a:r>
            <a:endParaRPr lang="en-US" dirty="0"/>
          </a:p>
        </p:txBody>
      </p:sp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20000" y="1260000"/>
            <a:ext cx="5759181" cy="49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2339975"/>
            <a:ext cx="7772400" cy="1470025"/>
          </a:xfrm>
        </p:spPr>
        <p:txBody>
          <a:bodyPr>
            <a:noAutofit/>
          </a:bodyPr>
          <a:lstStyle/>
          <a:p>
            <a:pPr eaLnBrk="1" hangingPunct="1"/>
            <a:r>
              <a:rPr lang="en-US" sz="9200" smtClean="0">
                <a:solidFill>
                  <a:schemeClr val="bg1"/>
                </a:solidFill>
                <a:latin typeface="Verdana" pitchFamily="34" charset="0"/>
              </a:rPr>
              <a:t>Gracias.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_tradnl" dirty="0" smtClean="0">
                <a:latin typeface="Verdana" pitchFamily="34" charset="0"/>
              </a:rPr>
              <a:t>Visualizador de Mapas </a:t>
            </a:r>
            <a:r>
              <a:rPr lang="es-ES_tradnl" dirty="0" smtClean="0">
                <a:latin typeface="Verdana" pitchFamily="34" charset="0"/>
              </a:rPr>
              <a:t>y Catálogo Nacional</a:t>
            </a:r>
            <a:br>
              <a:rPr lang="es-ES_tradnl" dirty="0" smtClean="0">
                <a:latin typeface="Verdana" pitchFamily="34" charset="0"/>
              </a:rPr>
            </a:br>
            <a:endParaRPr lang="es-ES_tradnl" sz="1800" dirty="0" smtClean="0">
              <a:solidFill>
                <a:srgbClr val="EF4144"/>
              </a:solidFill>
              <a:latin typeface="Verdana" pitchFamily="34" charset="0"/>
            </a:endParaRPr>
          </a:p>
        </p:txBody>
      </p:sp>
      <p:sp>
        <p:nvSpPr>
          <p:cNvPr id="32771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006CB7"/>
              </a:buClr>
            </a:pPr>
            <a:r>
              <a:rPr lang="es-ES_tradnl" dirty="0" smtClean="0">
                <a:latin typeface="Verdana" pitchFamily="34" charset="0"/>
              </a:rPr>
              <a:t>Visualizador de Mapas del </a:t>
            </a:r>
            <a:r>
              <a:rPr lang="es-ES_tradnl" dirty="0" err="1" smtClean="0">
                <a:latin typeface="Verdana" pitchFamily="34" charset="0"/>
              </a:rPr>
              <a:t>Geoportal</a:t>
            </a:r>
            <a:r>
              <a:rPr lang="es-ES_tradnl" dirty="0" smtClean="0">
                <a:latin typeface="Verdana" pitchFamily="34" charset="0"/>
              </a:rPr>
              <a:t> </a:t>
            </a:r>
            <a:r>
              <a:rPr lang="es-ES_tradnl" dirty="0" smtClean="0">
                <a:latin typeface="Verdana" pitchFamily="34" charset="0"/>
              </a:rPr>
              <a:t>de Chile</a:t>
            </a:r>
          </a:p>
          <a:p>
            <a:pPr eaLnBrk="1" hangingPunct="1">
              <a:buClr>
                <a:srgbClr val="006CB7"/>
              </a:buClr>
            </a:pPr>
            <a:endParaRPr lang="es-ES_tradnl" dirty="0" smtClean="0">
              <a:latin typeface="Verdana" pitchFamily="34" charset="0"/>
            </a:endParaRPr>
          </a:p>
          <a:p>
            <a:pPr eaLnBrk="1" hangingPunct="1">
              <a:buClr>
                <a:srgbClr val="006CB7"/>
              </a:buClr>
            </a:pPr>
            <a:endParaRPr lang="es-ES_tradnl" dirty="0" smtClean="0">
              <a:latin typeface="Verdana" pitchFamily="34" charset="0"/>
            </a:endParaRPr>
          </a:p>
          <a:p>
            <a:pPr eaLnBrk="1" hangingPunct="1">
              <a:buClr>
                <a:srgbClr val="006CB7"/>
              </a:buClr>
            </a:pPr>
            <a:endParaRPr lang="es-ES_tradnl" dirty="0" smtClean="0">
              <a:latin typeface="Verdana" pitchFamily="34" charset="0"/>
            </a:endParaRPr>
          </a:p>
          <a:p>
            <a:pPr eaLnBrk="1" hangingPunct="1">
              <a:buClr>
                <a:srgbClr val="006CB7"/>
              </a:buClr>
            </a:pPr>
            <a:endParaRPr lang="es-ES_tradnl" dirty="0" smtClean="0">
              <a:latin typeface="Verdana" pitchFamily="34" charset="0"/>
            </a:endParaRPr>
          </a:p>
          <a:p>
            <a:pPr eaLnBrk="1" hangingPunct="1">
              <a:buClr>
                <a:srgbClr val="006CB7"/>
              </a:buClr>
            </a:pPr>
            <a:endParaRPr lang="es-ES_tradnl" dirty="0" smtClean="0">
              <a:latin typeface="Verdana" pitchFamily="34" charset="0"/>
            </a:endParaRPr>
          </a:p>
          <a:p>
            <a:pPr eaLnBrk="1" hangingPunct="1">
              <a:buClr>
                <a:srgbClr val="006CB7"/>
              </a:buClr>
            </a:pPr>
            <a:r>
              <a:rPr lang="es-ES_tradnl" dirty="0" smtClean="0">
                <a:latin typeface="Verdana" pitchFamily="34" charset="0"/>
              </a:rPr>
              <a:t>Catálogo Nacional de información </a:t>
            </a:r>
            <a:r>
              <a:rPr lang="es-ES_tradnl" dirty="0" err="1" smtClean="0">
                <a:latin typeface="Verdana" pitchFamily="34" charset="0"/>
              </a:rPr>
              <a:t>Geospacial</a:t>
            </a:r>
            <a:endParaRPr lang="es-ES_tradnl" dirty="0" smtClean="0">
              <a:latin typeface="Verdana" pitchFamily="34" charset="0"/>
            </a:endParaRPr>
          </a:p>
        </p:txBody>
      </p:sp>
      <p:sp>
        <p:nvSpPr>
          <p:cNvPr id="32772" name="Slide Number Placeholder 9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FDCF32-30B7-4D92-A9C2-E7F665A1CF2B}" type="slidenum">
              <a:rPr lang="en-US"/>
              <a:pPr/>
              <a:t>3</a:t>
            </a:fld>
            <a:endParaRPr lang="en-US"/>
          </a:p>
        </p:txBody>
      </p:sp>
      <p:sp>
        <p:nvSpPr>
          <p:cNvPr id="32773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3976886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/>
              <a:t>Gobierno</a:t>
            </a:r>
            <a:r>
              <a:rPr lang="en-US" dirty="0"/>
              <a:t> de Chile | </a:t>
            </a:r>
            <a:r>
              <a:rPr lang="en-US" dirty="0" err="1"/>
              <a:t>Ministerio</a:t>
            </a:r>
            <a:r>
              <a:rPr lang="en-US" dirty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Bienes</a:t>
            </a:r>
            <a:r>
              <a:rPr lang="en-US" dirty="0" smtClean="0"/>
              <a:t> </a:t>
            </a:r>
            <a:r>
              <a:rPr lang="en-US" dirty="0" err="1" smtClean="0"/>
              <a:t>Nacionales</a:t>
            </a:r>
            <a:endParaRPr lang="en-US" dirty="0"/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059832" y="1844824"/>
            <a:ext cx="2011323" cy="1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Picture 9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059832" y="4077072"/>
            <a:ext cx="2011323" cy="1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_tradnl" dirty="0" smtClean="0">
                <a:latin typeface="Verdana" pitchFamily="34" charset="0"/>
              </a:rPr>
              <a:t>Visualizador de Mapas </a:t>
            </a:r>
            <a:r>
              <a:rPr lang="es-ES_tradnl" dirty="0" smtClean="0">
                <a:latin typeface="Verdana" pitchFamily="34" charset="0"/>
              </a:rPr>
              <a:t>de </a:t>
            </a:r>
            <a:r>
              <a:rPr lang="es-ES_tradnl" dirty="0" err="1" smtClean="0">
                <a:latin typeface="Verdana" pitchFamily="34" charset="0"/>
              </a:rPr>
              <a:t>Geoportal</a:t>
            </a:r>
            <a:r>
              <a:rPr lang="es-ES_tradnl" dirty="0" smtClean="0">
                <a:latin typeface="Verdana" pitchFamily="34" charset="0"/>
              </a:rPr>
              <a:t> </a:t>
            </a:r>
            <a:r>
              <a:rPr lang="es-ES_tradnl" dirty="0" smtClean="0">
                <a:latin typeface="Verdana" pitchFamily="34" charset="0"/>
              </a:rPr>
              <a:t>de Chile</a:t>
            </a:r>
            <a:br>
              <a:rPr lang="es-ES_tradnl" dirty="0" smtClean="0">
                <a:latin typeface="Verdana" pitchFamily="34" charset="0"/>
              </a:rPr>
            </a:br>
            <a: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  <a:t>Inicio</a:t>
            </a:r>
            <a:r>
              <a:rPr lang="es-ES_tradnl" dirty="0" smtClean="0">
                <a:latin typeface="Verdana" pitchFamily="34" charset="0"/>
              </a:rPr>
              <a:t/>
            </a:r>
            <a:br>
              <a:rPr lang="es-ES_tradnl" dirty="0" smtClean="0">
                <a:latin typeface="Verdana" pitchFamily="34" charset="0"/>
              </a:rPr>
            </a:br>
            <a:endParaRPr lang="es-ES_tradnl" sz="1800" dirty="0" smtClean="0">
              <a:solidFill>
                <a:srgbClr val="EF4144"/>
              </a:solidFill>
              <a:latin typeface="Verdana" pitchFamily="34" charset="0"/>
            </a:endParaRPr>
          </a:p>
        </p:txBody>
      </p:sp>
      <p:sp>
        <p:nvSpPr>
          <p:cNvPr id="32772" name="Slide Number Placeholder 9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FDCF32-30B7-4D92-A9C2-E7F665A1CF2B}" type="slidenum">
              <a:rPr lang="en-US"/>
              <a:pPr/>
              <a:t>4</a:t>
            </a:fld>
            <a:endParaRPr lang="en-US"/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3976886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/>
              <a:t>Gobierno</a:t>
            </a:r>
            <a:r>
              <a:rPr lang="en-US" dirty="0"/>
              <a:t> de Chile | </a:t>
            </a:r>
            <a:r>
              <a:rPr lang="en-US" dirty="0" err="1"/>
              <a:t>Ministerio</a:t>
            </a:r>
            <a:r>
              <a:rPr lang="en-US" dirty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Bienes</a:t>
            </a:r>
            <a:r>
              <a:rPr lang="en-US" dirty="0" smtClean="0"/>
              <a:t> </a:t>
            </a:r>
            <a:r>
              <a:rPr lang="en-US" dirty="0" err="1" smtClean="0"/>
              <a:t>Nacionales</a:t>
            </a:r>
            <a:endParaRPr lang="en-US" dirty="0"/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285409" y="966903"/>
            <a:ext cx="6276479" cy="54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_tradnl" dirty="0" smtClean="0">
                <a:latin typeface="Verdana" pitchFamily="34" charset="0"/>
              </a:rPr>
              <a:t>Visualizador de Mapas de </a:t>
            </a:r>
            <a:r>
              <a:rPr lang="es-ES_tradnl" dirty="0" err="1" smtClean="0">
                <a:latin typeface="Verdana" pitchFamily="34" charset="0"/>
              </a:rPr>
              <a:t>Geoportal</a:t>
            </a:r>
            <a:r>
              <a:rPr lang="es-ES_tradnl" dirty="0" smtClean="0">
                <a:latin typeface="Verdana" pitchFamily="34" charset="0"/>
              </a:rPr>
              <a:t> de Chile</a:t>
            </a:r>
            <a:br>
              <a:rPr lang="es-ES_tradnl" dirty="0" smtClean="0">
                <a:latin typeface="Verdana" pitchFamily="34" charset="0"/>
              </a:rPr>
            </a:br>
            <a:endParaRPr lang="es-ES_tradnl" sz="1800" dirty="0" smtClean="0">
              <a:solidFill>
                <a:srgbClr val="EF4144"/>
              </a:solidFill>
              <a:latin typeface="Verdana" pitchFamily="34" charset="0"/>
            </a:endParaRPr>
          </a:p>
        </p:txBody>
      </p:sp>
      <p:sp>
        <p:nvSpPr>
          <p:cNvPr id="32771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006CB7"/>
              </a:buClr>
            </a:pPr>
            <a:r>
              <a:rPr lang="es-ES_tradnl" dirty="0" smtClean="0">
                <a:latin typeface="Verdana" pitchFamily="34" charset="0"/>
              </a:rPr>
              <a:t>Esta compuesto por:</a:t>
            </a:r>
          </a:p>
          <a:p>
            <a:pPr lvl="1" eaLnBrk="1" hangingPunct="1"/>
            <a:r>
              <a:rPr lang="es-ES_tradnl" dirty="0" smtClean="0">
                <a:latin typeface="Verdana" pitchFamily="34" charset="0"/>
              </a:rPr>
              <a:t>Mapa Base</a:t>
            </a:r>
          </a:p>
          <a:p>
            <a:pPr lvl="1" eaLnBrk="1" hangingPunct="1"/>
            <a:r>
              <a:rPr lang="es-ES_tradnl" dirty="0" smtClean="0">
                <a:latin typeface="Verdana" pitchFamily="34" charset="0"/>
              </a:rPr>
              <a:t>Herramientas de navegación</a:t>
            </a:r>
          </a:p>
          <a:p>
            <a:pPr lvl="1" eaLnBrk="1" hangingPunct="1"/>
            <a:r>
              <a:rPr lang="es-ES_tradnl" dirty="0" smtClean="0">
                <a:latin typeface="Verdana" pitchFamily="34" charset="0"/>
              </a:rPr>
              <a:t>Buscar en catálogo</a:t>
            </a:r>
          </a:p>
          <a:p>
            <a:pPr lvl="1" eaLnBrk="1" hangingPunct="1"/>
            <a:r>
              <a:rPr lang="es-ES_tradnl" dirty="0" smtClean="0">
                <a:latin typeface="Verdana" pitchFamily="34" charset="0"/>
              </a:rPr>
              <a:t>Resultados de búsqueda</a:t>
            </a:r>
          </a:p>
          <a:p>
            <a:pPr lvl="1" eaLnBrk="1" hangingPunct="1"/>
            <a:r>
              <a:rPr lang="es-ES_tradnl" dirty="0" smtClean="0">
                <a:latin typeface="Verdana" pitchFamily="34" charset="0"/>
              </a:rPr>
              <a:t>Capas geográficas</a:t>
            </a:r>
          </a:p>
          <a:p>
            <a:pPr lvl="2" eaLnBrk="1" hangingPunct="1"/>
            <a:r>
              <a:rPr lang="es-ES_tradnl" dirty="0" smtClean="0">
                <a:latin typeface="Verdana" pitchFamily="34" charset="0"/>
              </a:rPr>
              <a:t>Destacados</a:t>
            </a:r>
          </a:p>
          <a:p>
            <a:pPr lvl="2" eaLnBrk="1" hangingPunct="1"/>
            <a:r>
              <a:rPr lang="es-ES_tradnl" dirty="0" smtClean="0">
                <a:latin typeface="Verdana" pitchFamily="34" charset="0"/>
              </a:rPr>
              <a:t>Mis Mapas</a:t>
            </a:r>
          </a:p>
          <a:p>
            <a:pPr lvl="2" eaLnBrk="1" hangingPunct="1"/>
            <a:r>
              <a:rPr lang="es-ES_tradnl" dirty="0" smtClean="0">
                <a:latin typeface="Verdana" pitchFamily="34" charset="0"/>
              </a:rPr>
              <a:t>Leyenda</a:t>
            </a:r>
          </a:p>
        </p:txBody>
      </p:sp>
      <p:sp>
        <p:nvSpPr>
          <p:cNvPr id="32772" name="Slide Number Placeholder 9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FDCF32-30B7-4D92-A9C2-E7F665A1CF2B}" type="slidenum">
              <a:rPr lang="en-US"/>
              <a:pPr/>
              <a:t>5</a:t>
            </a:fld>
            <a:endParaRPr lang="en-US"/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3976886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/>
              <a:t>Gobierno</a:t>
            </a:r>
            <a:r>
              <a:rPr lang="en-US" dirty="0"/>
              <a:t> de Chile | </a:t>
            </a:r>
            <a:r>
              <a:rPr lang="en-US" dirty="0" err="1"/>
              <a:t>Ministerio</a:t>
            </a:r>
            <a:r>
              <a:rPr lang="en-US" dirty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Bienes</a:t>
            </a:r>
            <a:r>
              <a:rPr lang="en-US" dirty="0" smtClean="0"/>
              <a:t> </a:t>
            </a:r>
            <a:r>
              <a:rPr lang="en-US" dirty="0" err="1" smtClean="0"/>
              <a:t>Nacionales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_tradnl" dirty="0" smtClean="0">
                <a:latin typeface="Verdana" pitchFamily="34" charset="0"/>
              </a:rPr>
              <a:t>Visualizador de Mapas de </a:t>
            </a:r>
            <a:r>
              <a:rPr lang="es-ES_tradnl" dirty="0" err="1" smtClean="0">
                <a:latin typeface="Verdana" pitchFamily="34" charset="0"/>
              </a:rPr>
              <a:t>Geoportal</a:t>
            </a:r>
            <a:r>
              <a:rPr lang="es-ES_tradnl" dirty="0" smtClean="0">
                <a:latin typeface="Verdana" pitchFamily="34" charset="0"/>
              </a:rPr>
              <a:t> de Chile</a:t>
            </a:r>
            <a:br>
              <a:rPr lang="es-ES_tradnl" dirty="0" smtClean="0">
                <a:latin typeface="Verdana" pitchFamily="34" charset="0"/>
              </a:rPr>
            </a:br>
            <a: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  <a:t/>
            </a:r>
            <a:b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</a:br>
            <a:r>
              <a:rPr lang="es-ES_tradnl" sz="1800" b="1" dirty="0" smtClean="0">
                <a:solidFill>
                  <a:srgbClr val="EF4144"/>
                </a:solidFill>
                <a:latin typeface="Verdana" pitchFamily="34" charset="0"/>
              </a:rPr>
              <a:t>Mapa Base</a:t>
            </a:r>
            <a:r>
              <a:rPr lang="es-ES_tradnl" dirty="0" smtClean="0">
                <a:latin typeface="Verdana" pitchFamily="34" charset="0"/>
              </a:rPr>
              <a:t/>
            </a:r>
            <a:br>
              <a:rPr lang="es-ES_tradnl" dirty="0" smtClean="0">
                <a:latin typeface="Verdana" pitchFamily="34" charset="0"/>
              </a:rPr>
            </a:br>
            <a:endParaRPr lang="es-ES_tradnl" sz="1800" dirty="0" smtClean="0">
              <a:solidFill>
                <a:srgbClr val="EF4144"/>
              </a:solidFill>
              <a:latin typeface="Verdana" pitchFamily="34" charset="0"/>
            </a:endParaRPr>
          </a:p>
        </p:txBody>
      </p:sp>
      <p:sp>
        <p:nvSpPr>
          <p:cNvPr id="32772" name="Slide Number Placeholder 9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FDCF32-30B7-4D92-A9C2-E7F665A1CF2B}" type="slidenum">
              <a:rPr lang="en-US"/>
              <a:pPr/>
              <a:t>6</a:t>
            </a:fld>
            <a:endParaRPr lang="en-US"/>
          </a:p>
        </p:txBody>
      </p:sp>
      <p:pic>
        <p:nvPicPr>
          <p:cNvPr id="768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17633" y="1477963"/>
            <a:ext cx="5246746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3976886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/>
              <a:t>Gobierno</a:t>
            </a:r>
            <a:r>
              <a:rPr lang="en-US" dirty="0"/>
              <a:t> de Chile | </a:t>
            </a:r>
            <a:r>
              <a:rPr lang="en-US" dirty="0" err="1"/>
              <a:t>Ministerio</a:t>
            </a:r>
            <a:r>
              <a:rPr lang="en-US" dirty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Bienes</a:t>
            </a:r>
            <a:r>
              <a:rPr lang="en-US" dirty="0" smtClean="0"/>
              <a:t> </a:t>
            </a:r>
            <a:r>
              <a:rPr lang="en-US" dirty="0" err="1" smtClean="0"/>
              <a:t>Nacionales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_tradnl" dirty="0" smtClean="0">
                <a:latin typeface="Verdana" pitchFamily="34" charset="0"/>
              </a:rPr>
              <a:t>Geoportal de Chile</a:t>
            </a:r>
            <a:br>
              <a:rPr lang="es-ES_tradnl" dirty="0" smtClean="0">
                <a:latin typeface="Verdana" pitchFamily="34" charset="0"/>
              </a:rPr>
            </a:br>
            <a: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  <a:t/>
            </a:r>
            <a:b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</a:br>
            <a:r>
              <a:rPr lang="es-ES_tradnl" sz="1800" b="1" dirty="0" smtClean="0">
                <a:solidFill>
                  <a:srgbClr val="EF4144"/>
                </a:solidFill>
                <a:latin typeface="Verdana" pitchFamily="34" charset="0"/>
              </a:rPr>
              <a:t>Mapa Base</a:t>
            </a:r>
            <a:r>
              <a:rPr lang="es-ES_tradnl" dirty="0" smtClean="0">
                <a:latin typeface="Verdana" pitchFamily="34" charset="0"/>
              </a:rPr>
              <a:t/>
            </a:r>
            <a:br>
              <a:rPr lang="es-ES_tradnl" dirty="0" smtClean="0">
                <a:latin typeface="Verdana" pitchFamily="34" charset="0"/>
              </a:rPr>
            </a:br>
            <a:endParaRPr lang="es-ES_tradnl" sz="1800" dirty="0" smtClean="0">
              <a:solidFill>
                <a:srgbClr val="EF4144"/>
              </a:solidFill>
              <a:latin typeface="Verdana" pitchFamily="34" charset="0"/>
            </a:endParaRPr>
          </a:p>
        </p:txBody>
      </p:sp>
      <p:sp>
        <p:nvSpPr>
          <p:cNvPr id="32772" name="Slide Number Placeholder 9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FDCF32-30B7-4D92-A9C2-E7F665A1CF2B}" type="slidenum">
              <a:rPr lang="en-US"/>
              <a:pPr/>
              <a:t>7</a:t>
            </a:fld>
            <a:endParaRPr lang="en-US"/>
          </a:p>
        </p:txBody>
      </p:sp>
      <p:pic>
        <p:nvPicPr>
          <p:cNvPr id="768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83568" y="2744924"/>
            <a:ext cx="136815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3976886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/>
              <a:t>Gobierno</a:t>
            </a:r>
            <a:r>
              <a:rPr lang="en-US" dirty="0"/>
              <a:t> de Chile | </a:t>
            </a:r>
            <a:r>
              <a:rPr lang="en-US" dirty="0" err="1"/>
              <a:t>Ministerio</a:t>
            </a:r>
            <a:r>
              <a:rPr lang="en-US" dirty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Bienes</a:t>
            </a:r>
            <a:r>
              <a:rPr lang="en-US" dirty="0" smtClean="0"/>
              <a:t> </a:t>
            </a:r>
            <a:r>
              <a:rPr lang="en-US" dirty="0" err="1" smtClean="0"/>
              <a:t>Nacionales</a:t>
            </a:r>
            <a:endParaRPr lang="en-US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915816" y="1295400"/>
            <a:ext cx="1635683" cy="1410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716016" y="1304766"/>
            <a:ext cx="1624826" cy="14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7" name="Picture 3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516217" y="1295400"/>
            <a:ext cx="1656184" cy="14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CuadroTexto"/>
          <p:cNvSpPr txBox="1"/>
          <p:nvPr/>
        </p:nvSpPr>
        <p:spPr>
          <a:xfrm>
            <a:off x="3275856" y="3193231"/>
            <a:ext cx="9204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 smtClean="0">
                <a:latin typeface="Verdana" pitchFamily="34" charset="0"/>
              </a:rPr>
              <a:t>Satelital</a:t>
            </a:r>
            <a:endParaRPr lang="es-ES" sz="1400" dirty="0">
              <a:latin typeface="Verdana" pitchFamily="34" charset="0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5148064" y="3193231"/>
            <a:ext cx="7168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 smtClean="0">
                <a:latin typeface="Verdana" pitchFamily="34" charset="0"/>
              </a:rPr>
              <a:t>Calles</a:t>
            </a:r>
            <a:endParaRPr lang="es-ES" sz="1400" dirty="0">
              <a:latin typeface="Verdana" pitchFamily="34" charset="0"/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6804248" y="3193231"/>
            <a:ext cx="12153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 smtClean="0">
                <a:latin typeface="Verdana" pitchFamily="34" charset="0"/>
              </a:rPr>
              <a:t>Topográfica</a:t>
            </a:r>
            <a:endParaRPr lang="es-ES" sz="1400" dirty="0">
              <a:latin typeface="Verdana" pitchFamily="34" charset="0"/>
            </a:endParaRPr>
          </a:p>
        </p:txBody>
      </p:sp>
      <p:pic>
        <p:nvPicPr>
          <p:cNvPr id="77828" name="Picture 4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4705159" y="4178263"/>
            <a:ext cx="1635683" cy="1410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13 Conector recto de flecha"/>
          <p:cNvCxnSpPr/>
          <p:nvPr/>
        </p:nvCxnSpPr>
        <p:spPr>
          <a:xfrm flipV="1">
            <a:off x="2051720" y="2060848"/>
            <a:ext cx="720080" cy="64552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 de flecha"/>
          <p:cNvCxnSpPr/>
          <p:nvPr/>
        </p:nvCxnSpPr>
        <p:spPr>
          <a:xfrm>
            <a:off x="2195736" y="4178263"/>
            <a:ext cx="2000565" cy="51769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_tradnl" dirty="0" smtClean="0">
                <a:latin typeface="Verdana" pitchFamily="34" charset="0"/>
              </a:rPr>
              <a:t>Geoportal de Chile</a:t>
            </a:r>
            <a:br>
              <a:rPr lang="es-ES_tradnl" dirty="0" smtClean="0">
                <a:latin typeface="Verdana" pitchFamily="34" charset="0"/>
              </a:rPr>
            </a:br>
            <a: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  <a:t/>
            </a:r>
            <a:b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</a:br>
            <a:r>
              <a:rPr lang="es-ES_tradnl" sz="1800" b="1" dirty="0" smtClean="0">
                <a:solidFill>
                  <a:srgbClr val="EF4144"/>
                </a:solidFill>
                <a:latin typeface="Verdana" pitchFamily="34" charset="0"/>
              </a:rPr>
              <a:t>Herramientas de Navegación</a:t>
            </a:r>
            <a:r>
              <a:rPr lang="es-ES_tradnl" dirty="0" smtClean="0">
                <a:latin typeface="Verdana" pitchFamily="34" charset="0"/>
              </a:rPr>
              <a:t/>
            </a:r>
            <a:br>
              <a:rPr lang="es-ES_tradnl" dirty="0" smtClean="0">
                <a:latin typeface="Verdana" pitchFamily="34" charset="0"/>
              </a:rPr>
            </a:br>
            <a:endParaRPr lang="es-ES_tradnl" sz="1800" dirty="0" smtClean="0">
              <a:solidFill>
                <a:srgbClr val="EF4144"/>
              </a:solidFill>
              <a:latin typeface="Verdana" pitchFamily="34" charset="0"/>
            </a:endParaRPr>
          </a:p>
        </p:txBody>
      </p:sp>
      <p:sp>
        <p:nvSpPr>
          <p:cNvPr id="32772" name="Slide Number Placeholder 9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FDCF32-30B7-4D92-A9C2-E7F665A1CF2B}" type="slidenum">
              <a:rPr lang="en-US"/>
              <a:pPr/>
              <a:t>8</a:t>
            </a:fld>
            <a:endParaRPr lang="en-US"/>
          </a:p>
        </p:txBody>
      </p:sp>
      <p:sp>
        <p:nvSpPr>
          <p:cNvPr id="8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3976886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/>
              <a:t>Gobierno</a:t>
            </a:r>
            <a:r>
              <a:rPr lang="en-US" dirty="0"/>
              <a:t> de Chile | </a:t>
            </a:r>
            <a:r>
              <a:rPr lang="en-US" dirty="0" err="1"/>
              <a:t>Ministerio</a:t>
            </a:r>
            <a:r>
              <a:rPr lang="en-US" dirty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Bienes</a:t>
            </a:r>
            <a:r>
              <a:rPr lang="en-US" dirty="0" smtClean="0"/>
              <a:t> </a:t>
            </a:r>
            <a:r>
              <a:rPr lang="en-US" dirty="0" err="1" smtClean="0"/>
              <a:t>Nacionales</a:t>
            </a:r>
            <a:endParaRPr lang="en-US" dirty="0"/>
          </a:p>
        </p:txBody>
      </p:sp>
      <p:sp>
        <p:nvSpPr>
          <p:cNvPr id="11" name="10 CuadroTexto"/>
          <p:cNvSpPr txBox="1"/>
          <p:nvPr/>
        </p:nvSpPr>
        <p:spPr>
          <a:xfrm>
            <a:off x="1117654" y="1962201"/>
            <a:ext cx="8627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400" dirty="0" smtClean="0">
                <a:latin typeface="Verdana" pitchFamily="34" charset="0"/>
              </a:rPr>
              <a:t>Acercar</a:t>
            </a:r>
            <a:endParaRPr lang="es-ES" sz="1400" dirty="0">
              <a:latin typeface="Verdana" pitchFamily="34" charset="0"/>
            </a:endParaRPr>
          </a:p>
        </p:txBody>
      </p:sp>
      <p:cxnSp>
        <p:nvCxnSpPr>
          <p:cNvPr id="14" name="13 Conector recto de flecha"/>
          <p:cNvCxnSpPr>
            <a:endCxn id="28" idx="0"/>
          </p:cNvCxnSpPr>
          <p:nvPr/>
        </p:nvCxnSpPr>
        <p:spPr>
          <a:xfrm rot="10800000" flipV="1">
            <a:off x="1494268" y="3383633"/>
            <a:ext cx="3005725" cy="79463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91178" y="3116513"/>
            <a:ext cx="288032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17 CuadroTexto"/>
          <p:cNvSpPr txBox="1"/>
          <p:nvPr/>
        </p:nvSpPr>
        <p:spPr>
          <a:xfrm>
            <a:off x="3599791" y="1962201"/>
            <a:ext cx="7315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400" dirty="0" smtClean="0">
                <a:latin typeface="Verdana" pitchFamily="34" charset="0"/>
              </a:rPr>
              <a:t>Mover</a:t>
            </a:r>
            <a:endParaRPr lang="es-ES" sz="1400" dirty="0">
              <a:latin typeface="Verdana" pitchFamily="34" charset="0"/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2434064" y="1962201"/>
            <a:ext cx="7120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400" dirty="0" smtClean="0">
                <a:latin typeface="Verdana" pitchFamily="34" charset="0"/>
              </a:rPr>
              <a:t>Alejar</a:t>
            </a:r>
            <a:endParaRPr lang="es-ES" sz="1400" dirty="0">
              <a:latin typeface="Verdana" pitchFamily="34" charset="0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4785011" y="1854479"/>
            <a:ext cx="10615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400" dirty="0" smtClean="0">
                <a:latin typeface="Verdana" pitchFamily="34" charset="0"/>
              </a:rPr>
              <a:t>Extensión</a:t>
            </a:r>
          </a:p>
          <a:p>
            <a:pPr algn="ctr"/>
            <a:r>
              <a:rPr lang="es-MX" sz="1400" dirty="0" smtClean="0">
                <a:latin typeface="Verdana" pitchFamily="34" charset="0"/>
              </a:rPr>
              <a:t>Completa</a:t>
            </a:r>
            <a:endParaRPr lang="es-ES" sz="1400" dirty="0">
              <a:latin typeface="Verdana" pitchFamily="34" charset="0"/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2354111" y="4285985"/>
            <a:ext cx="11031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400" dirty="0" smtClean="0">
                <a:latin typeface="Verdana" pitchFamily="34" charset="0"/>
              </a:rPr>
              <a:t>Identificar</a:t>
            </a:r>
            <a:endParaRPr lang="es-ES" sz="1400" dirty="0">
              <a:latin typeface="Verdana" pitchFamily="34" charset="0"/>
            </a:endParaRPr>
          </a:p>
        </p:txBody>
      </p:sp>
      <p:sp>
        <p:nvSpPr>
          <p:cNvPr id="24" name="23 CuadroTexto"/>
          <p:cNvSpPr txBox="1"/>
          <p:nvPr/>
        </p:nvSpPr>
        <p:spPr>
          <a:xfrm>
            <a:off x="3786388" y="4285985"/>
            <a:ext cx="9749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400" dirty="0" smtClean="0">
                <a:latin typeface="Verdana" pitchFamily="34" charset="0"/>
              </a:rPr>
              <a:t>Imprimir</a:t>
            </a:r>
            <a:endParaRPr lang="es-ES" sz="1400" dirty="0">
              <a:latin typeface="Verdana" pitchFamily="34" charset="0"/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5090425" y="4178263"/>
            <a:ext cx="10999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400" dirty="0" smtClean="0">
                <a:latin typeface="Verdana" pitchFamily="34" charset="0"/>
              </a:rPr>
              <a:t>Medir</a:t>
            </a:r>
          </a:p>
          <a:p>
            <a:pPr algn="ctr"/>
            <a:r>
              <a:rPr lang="es-MX" sz="1400" dirty="0" smtClean="0">
                <a:latin typeface="Verdana" pitchFamily="34" charset="0"/>
              </a:rPr>
              <a:t>Distancias</a:t>
            </a:r>
            <a:endParaRPr lang="es-ES" sz="1400" dirty="0">
              <a:latin typeface="Verdana" pitchFamily="34" charset="0"/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6519497" y="4285985"/>
            <a:ext cx="1433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400" dirty="0" smtClean="0">
                <a:latin typeface="Verdana" pitchFamily="34" charset="0"/>
              </a:rPr>
              <a:t>Transparencia</a:t>
            </a:r>
            <a:endParaRPr lang="es-ES" sz="1400" dirty="0">
              <a:latin typeface="Verdana" pitchFamily="34" charset="0"/>
            </a:endParaRPr>
          </a:p>
        </p:txBody>
      </p:sp>
      <p:sp>
        <p:nvSpPr>
          <p:cNvPr id="27" name="26 CuadroTexto"/>
          <p:cNvSpPr txBox="1"/>
          <p:nvPr/>
        </p:nvSpPr>
        <p:spPr>
          <a:xfrm>
            <a:off x="6300192" y="1854479"/>
            <a:ext cx="10615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400" dirty="0" smtClean="0">
                <a:latin typeface="Verdana" pitchFamily="34" charset="0"/>
              </a:rPr>
              <a:t>Extensión</a:t>
            </a:r>
          </a:p>
          <a:p>
            <a:pPr algn="ctr"/>
            <a:r>
              <a:rPr lang="es-MX" sz="1400" dirty="0" smtClean="0">
                <a:latin typeface="Verdana" pitchFamily="34" charset="0"/>
              </a:rPr>
              <a:t>Anterior</a:t>
            </a:r>
            <a:endParaRPr lang="es-ES" sz="1400" dirty="0">
              <a:latin typeface="Verdana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963512" y="4178263"/>
            <a:ext cx="10615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400" dirty="0" smtClean="0">
                <a:latin typeface="Verdana" pitchFamily="34" charset="0"/>
              </a:rPr>
              <a:t>Extensión</a:t>
            </a:r>
          </a:p>
          <a:p>
            <a:pPr algn="ctr"/>
            <a:r>
              <a:rPr lang="es-MX" sz="1400" dirty="0" smtClean="0">
                <a:latin typeface="Verdana" pitchFamily="34" charset="0"/>
              </a:rPr>
              <a:t>Siguiente</a:t>
            </a:r>
            <a:endParaRPr lang="es-ES" sz="1400" dirty="0">
              <a:latin typeface="Verdana" pitchFamily="34" charset="0"/>
            </a:endParaRPr>
          </a:p>
        </p:txBody>
      </p:sp>
      <p:cxnSp>
        <p:nvCxnSpPr>
          <p:cNvPr id="36" name="35 Conector recto de flecha"/>
          <p:cNvCxnSpPr>
            <a:endCxn id="19" idx="2"/>
          </p:cNvCxnSpPr>
          <p:nvPr/>
        </p:nvCxnSpPr>
        <p:spPr>
          <a:xfrm rot="16200000" flipV="1">
            <a:off x="2645711" y="2414359"/>
            <a:ext cx="846535" cy="55777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 de flecha"/>
          <p:cNvCxnSpPr>
            <a:endCxn id="11" idx="2"/>
          </p:cNvCxnSpPr>
          <p:nvPr/>
        </p:nvCxnSpPr>
        <p:spPr>
          <a:xfrm rot="10800000">
            <a:off x="1549024" y="2269979"/>
            <a:ext cx="1597095" cy="84653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 de flecha"/>
          <p:cNvCxnSpPr>
            <a:endCxn id="18" idx="2"/>
          </p:cNvCxnSpPr>
          <p:nvPr/>
        </p:nvCxnSpPr>
        <p:spPr>
          <a:xfrm rot="5400000" flipH="1" flipV="1">
            <a:off x="3359411" y="2510359"/>
            <a:ext cx="846535" cy="36577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42 Conector recto de flecha"/>
          <p:cNvCxnSpPr>
            <a:endCxn id="20" idx="2"/>
          </p:cNvCxnSpPr>
          <p:nvPr/>
        </p:nvCxnSpPr>
        <p:spPr>
          <a:xfrm flipV="1">
            <a:off x="3995936" y="2377699"/>
            <a:ext cx="1319830" cy="7388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44 Conector recto de flecha"/>
          <p:cNvCxnSpPr>
            <a:endCxn id="27" idx="2"/>
          </p:cNvCxnSpPr>
          <p:nvPr/>
        </p:nvCxnSpPr>
        <p:spPr>
          <a:xfrm flipV="1">
            <a:off x="4211960" y="2377699"/>
            <a:ext cx="2618987" cy="7388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49 Conector recto de flecha"/>
          <p:cNvCxnSpPr>
            <a:endCxn id="23" idx="0"/>
          </p:cNvCxnSpPr>
          <p:nvPr/>
        </p:nvCxnSpPr>
        <p:spPr>
          <a:xfrm rot="10800000" flipV="1">
            <a:off x="2905705" y="3404545"/>
            <a:ext cx="1879306" cy="8814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51 Conector recto de flecha"/>
          <p:cNvCxnSpPr>
            <a:endCxn id="24" idx="0"/>
          </p:cNvCxnSpPr>
          <p:nvPr/>
        </p:nvCxnSpPr>
        <p:spPr>
          <a:xfrm rot="5400000">
            <a:off x="4241424" y="3436984"/>
            <a:ext cx="881440" cy="81656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53 Conector recto de flecha"/>
          <p:cNvCxnSpPr>
            <a:endCxn id="25" idx="0"/>
          </p:cNvCxnSpPr>
          <p:nvPr/>
        </p:nvCxnSpPr>
        <p:spPr>
          <a:xfrm rot="16200000" flipH="1">
            <a:off x="5080776" y="3618623"/>
            <a:ext cx="794630" cy="3246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55 Conector recto de flecha"/>
          <p:cNvCxnSpPr>
            <a:endCxn id="26" idx="0"/>
          </p:cNvCxnSpPr>
          <p:nvPr/>
        </p:nvCxnSpPr>
        <p:spPr>
          <a:xfrm>
            <a:off x="5640416" y="3383633"/>
            <a:ext cx="1595880" cy="9023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_tradnl" dirty="0" smtClean="0">
                <a:latin typeface="Verdana" pitchFamily="34" charset="0"/>
              </a:rPr>
              <a:t>Visualizador de Mapas de </a:t>
            </a:r>
            <a:r>
              <a:rPr lang="es-ES_tradnl" dirty="0" err="1" smtClean="0">
                <a:latin typeface="Verdana" pitchFamily="34" charset="0"/>
              </a:rPr>
              <a:t>Geoportal</a:t>
            </a:r>
            <a:r>
              <a:rPr lang="es-ES_tradnl" dirty="0" smtClean="0">
                <a:latin typeface="Verdana" pitchFamily="34" charset="0"/>
              </a:rPr>
              <a:t> de Chile</a:t>
            </a:r>
            <a:br>
              <a:rPr lang="es-ES_tradnl" dirty="0" smtClean="0">
                <a:latin typeface="Verdana" pitchFamily="34" charset="0"/>
              </a:rPr>
            </a:br>
            <a: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  <a:t/>
            </a:r>
            <a:br>
              <a:rPr lang="es-ES_tradnl" sz="1800" dirty="0" smtClean="0">
                <a:solidFill>
                  <a:srgbClr val="EF4144"/>
                </a:solidFill>
                <a:latin typeface="Verdana" pitchFamily="34" charset="0"/>
              </a:rPr>
            </a:br>
            <a:r>
              <a:rPr lang="es-ES_tradnl" sz="1800" b="1" dirty="0" smtClean="0">
                <a:solidFill>
                  <a:srgbClr val="EF4144"/>
                </a:solidFill>
                <a:latin typeface="Verdana" pitchFamily="34" charset="0"/>
              </a:rPr>
              <a:t>Buscar en catálogo</a:t>
            </a:r>
            <a:endParaRPr lang="es-ES_tradnl" sz="1800" dirty="0" smtClean="0">
              <a:solidFill>
                <a:srgbClr val="EF4144"/>
              </a:solidFill>
              <a:latin typeface="Verdana" pitchFamily="34" charset="0"/>
            </a:endParaRPr>
          </a:p>
        </p:txBody>
      </p:sp>
      <p:sp>
        <p:nvSpPr>
          <p:cNvPr id="32772" name="Slide Number Placeholder 9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FDCF32-30B7-4D92-A9C2-E7F665A1CF2B}" type="slidenum">
              <a:rPr lang="en-US"/>
              <a:pPr/>
              <a:t>9</a:t>
            </a:fld>
            <a:endParaRPr lang="en-US"/>
          </a:p>
        </p:txBody>
      </p:sp>
      <p:sp>
        <p:nvSpPr>
          <p:cNvPr id="8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3976886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/>
              <a:t>Gobierno</a:t>
            </a:r>
            <a:r>
              <a:rPr lang="en-US" dirty="0"/>
              <a:t> de Chile | </a:t>
            </a:r>
            <a:r>
              <a:rPr lang="en-US" dirty="0" err="1"/>
              <a:t>Ministerio</a:t>
            </a:r>
            <a:r>
              <a:rPr lang="en-US" dirty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Bienes</a:t>
            </a:r>
            <a:r>
              <a:rPr lang="en-US" dirty="0" smtClean="0"/>
              <a:t> </a:t>
            </a:r>
            <a:r>
              <a:rPr lang="en-US" dirty="0" err="1" smtClean="0"/>
              <a:t>Nacionales</a:t>
            </a:r>
            <a:endParaRPr lang="en-US" dirty="0"/>
          </a:p>
        </p:txBody>
      </p:sp>
      <p:sp>
        <p:nvSpPr>
          <p:cNvPr id="26" name="25 CuadroTexto"/>
          <p:cNvSpPr txBox="1"/>
          <p:nvPr/>
        </p:nvSpPr>
        <p:spPr>
          <a:xfrm>
            <a:off x="2699792" y="3284984"/>
            <a:ext cx="52918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2400" dirty="0" smtClean="0">
                <a:latin typeface="Verdana" pitchFamily="34" charset="0"/>
              </a:rPr>
              <a:t>Búsqueda de Servicios de mapas</a:t>
            </a:r>
            <a:endParaRPr lang="es-ES" sz="2400" dirty="0">
              <a:latin typeface="Verdana" pitchFamily="34" charset="0"/>
            </a:endParaRPr>
          </a:p>
        </p:txBody>
      </p:sp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7584" y="1772816"/>
            <a:ext cx="33147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5180</TotalTime>
  <Words>450</Words>
  <Application>Microsoft Office PowerPoint</Application>
  <PresentationFormat>Presentación en pantalla (4:3)</PresentationFormat>
  <Paragraphs>146</Paragraphs>
  <Slides>25</Slides>
  <Notes>25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diapositiva</vt:lpstr>
      </vt:variant>
      <vt:variant>
        <vt:i4>25</vt:i4>
      </vt:variant>
    </vt:vector>
  </HeadingPairs>
  <TitlesOfParts>
    <vt:vector size="28" baseType="lpstr">
      <vt:lpstr>Office Theme</vt:lpstr>
      <vt:lpstr>1_Office Theme</vt:lpstr>
      <vt:lpstr>2_Office Theme</vt:lpstr>
      <vt:lpstr>Geoportal de Chile SNIT</vt:lpstr>
      <vt:lpstr>Geoportal de Chile</vt:lpstr>
      <vt:lpstr>Visualizador de Mapas y Catálogo Nacional </vt:lpstr>
      <vt:lpstr>Visualizador de Mapas de Geoportal de Chile Inicio </vt:lpstr>
      <vt:lpstr>Visualizador de Mapas de Geoportal de Chile </vt:lpstr>
      <vt:lpstr>Visualizador de Mapas de Geoportal de Chile  Mapa Base </vt:lpstr>
      <vt:lpstr>Geoportal de Chile  Mapa Base </vt:lpstr>
      <vt:lpstr>Geoportal de Chile  Herramientas de Navegación </vt:lpstr>
      <vt:lpstr>Visualizador de Mapas de Geoportal de Chile  Buscar en catálogo</vt:lpstr>
      <vt:lpstr>Visualizador de Mapas de Geoportal de Chile  Buscar en catálogo</vt:lpstr>
      <vt:lpstr>Visualizador de Mapas de Geoportal de Chile  Buscar en catálogo</vt:lpstr>
      <vt:lpstr>Visualizador de Mapas de Geoportal de Chile  Capas Geográficas</vt:lpstr>
      <vt:lpstr>Visualizador de Mapas de Geoportal de Chile Resultado</vt:lpstr>
      <vt:lpstr>Catálogo Nacional de Información Geospacial </vt:lpstr>
      <vt:lpstr>Catálogo Nacional de Información Geospacial  </vt:lpstr>
      <vt:lpstr>Catálogo Nacional de Información Geospacial   Búsqueda  </vt:lpstr>
      <vt:lpstr>Catálogo Nacional de Información Geospacial   Búsqueda - Metadato </vt:lpstr>
      <vt:lpstr>Catálogo Nacional de Información Geospacial   Búsqueda Avanzada  </vt:lpstr>
      <vt:lpstr>Catálogo Nacional de Información Geospacial   Explorar </vt:lpstr>
      <vt:lpstr>Catálogo Nacional de Información Geospacial   Gestión de Metadatos </vt:lpstr>
      <vt:lpstr>Catálogo Nacional de Información Geospacial   Gestión de Metadatos </vt:lpstr>
      <vt:lpstr>Catálogo Nacional de Información Geospacial   Gestión de Metadatos - Agregar </vt:lpstr>
      <vt:lpstr>Catálogo Nacional de Información Geospacial   Gestión de Metadatos – Agregar - ISO 19139/19115 Datasets  </vt:lpstr>
      <vt:lpstr>Catálogo Nacional de Información Geospacial   Gestión de Metadatos – Agregar - ISO 19139/19115 Datasets  </vt:lpstr>
      <vt:lpstr>Gracias.</vt:lpstr>
    </vt:vector>
  </TitlesOfParts>
  <Company>Gabriel Badagnani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Executive Director</dc:creator>
  <cp:lastModifiedBy>www.intercambiosvirtuales.org</cp:lastModifiedBy>
  <cp:revision>54</cp:revision>
  <dcterms:created xsi:type="dcterms:W3CDTF">2010-11-27T19:44:20Z</dcterms:created>
  <dcterms:modified xsi:type="dcterms:W3CDTF">2011-07-21T14:08:47Z</dcterms:modified>
</cp:coreProperties>
</file>